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5" r:id="rId3"/>
    <p:sldId id="273" r:id="rId4"/>
    <p:sldId id="277" r:id="rId5"/>
    <p:sldId id="280" r:id="rId6"/>
    <p:sldId id="281" r:id="rId7"/>
    <p:sldId id="258" r:id="rId8"/>
    <p:sldId id="276" r:id="rId9"/>
    <p:sldId id="288" r:id="rId10"/>
    <p:sldId id="303" r:id="rId11"/>
    <p:sldId id="298" r:id="rId12"/>
    <p:sldId id="271" r:id="rId13"/>
    <p:sldId id="260" r:id="rId14"/>
    <p:sldId id="285" r:id="rId15"/>
    <p:sldId id="272" r:id="rId16"/>
    <p:sldId id="282" r:id="rId17"/>
    <p:sldId id="274" r:id="rId18"/>
    <p:sldId id="286" r:id="rId19"/>
    <p:sldId id="300" r:id="rId20"/>
    <p:sldId id="295" r:id="rId21"/>
    <p:sldId id="292" r:id="rId22"/>
    <p:sldId id="263" r:id="rId23"/>
    <p:sldId id="268" r:id="rId24"/>
    <p:sldId id="304" r:id="rId25"/>
    <p:sldId id="301"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48235"/>
    <a:srgbClr val="5C8C3C"/>
    <a:srgbClr val="CF3E3E"/>
    <a:srgbClr val="FFFFFF"/>
    <a:srgbClr val="4472C4"/>
    <a:srgbClr val="747AB8"/>
    <a:srgbClr val="A5A5A5"/>
    <a:srgbClr val="658E49"/>
    <a:srgbClr val="99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29A94-3B3A-4864-A920-AC34F7C54D79}" v="9" dt="2025-04-08T13:35:34.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4665" autoAdjust="0"/>
  </p:normalViewPr>
  <p:slideViewPr>
    <p:cSldViewPr snapToGrid="0">
      <p:cViewPr>
        <p:scale>
          <a:sx n="75" d="100"/>
          <a:sy n="75" d="100"/>
        </p:scale>
        <p:origin x="3112" y="22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Hamed Meshkin" userId="220999c3-e6ef-4426-a304-d27831ca2f92" providerId="ADAL" clId="{2BBA3B44-3C84-4B2D-9F63-0A7613010D3C}"/>
    <pc:docChg chg="undo redo custSel addSld delSld modSld sldOrd">
      <pc:chgData name="Seyed Hamed Meshkin" userId="220999c3-e6ef-4426-a304-d27831ca2f92" providerId="ADAL" clId="{2BBA3B44-3C84-4B2D-9F63-0A7613010D3C}" dt="2023-09-19T15:45:24.560" v="20036" actId="20577"/>
      <pc:docMkLst>
        <pc:docMk/>
      </pc:docMkLst>
      <pc:sldChg chg="modSp mod">
        <pc:chgData name="Seyed Hamed Meshkin" userId="220999c3-e6ef-4426-a304-d27831ca2f92" providerId="ADAL" clId="{2BBA3B44-3C84-4B2D-9F63-0A7613010D3C}" dt="2023-09-19T13:58:43.859" v="19669" actId="6549"/>
        <pc:sldMkLst>
          <pc:docMk/>
          <pc:sldMk cId="3662772783" sldId="256"/>
        </pc:sldMkLst>
        <pc:spChg chg="mod">
          <ac:chgData name="Seyed Hamed Meshkin" userId="220999c3-e6ef-4426-a304-d27831ca2f92" providerId="ADAL" clId="{2BBA3B44-3C84-4B2D-9F63-0A7613010D3C}" dt="2023-09-19T13:58:43.859" v="19669" actId="6549"/>
          <ac:spMkLst>
            <pc:docMk/>
            <pc:sldMk cId="3662772783" sldId="256"/>
            <ac:spMk id="2" creationId="{F33B4721-D5AF-FB6E-A20F-B85A1BDD9958}"/>
          </ac:spMkLst>
        </pc:spChg>
      </pc:sldChg>
      <pc:sldChg chg="addSp delSp modSp mod delAnim modAnim modNotesTx">
        <pc:chgData name="Seyed Hamed Meshkin" userId="220999c3-e6ef-4426-a304-d27831ca2f92" providerId="ADAL" clId="{2BBA3B44-3C84-4B2D-9F63-0A7613010D3C}" dt="2023-09-19T15:22:32.669" v="19908" actId="313"/>
        <pc:sldMkLst>
          <pc:docMk/>
          <pc:sldMk cId="247566347" sldId="258"/>
        </pc:sldMkLst>
        <pc:spChg chg="mod">
          <ac:chgData name="Seyed Hamed Meshkin" userId="220999c3-e6ef-4426-a304-d27831ca2f92" providerId="ADAL" clId="{2BBA3B44-3C84-4B2D-9F63-0A7613010D3C}" dt="2023-09-16T17:06:54.854" v="3717" actId="1076"/>
          <ac:spMkLst>
            <pc:docMk/>
            <pc:sldMk cId="247566347" sldId="258"/>
            <ac:spMk id="3" creationId="{137022A4-C718-CDA7-FD52-6E633B318DEC}"/>
          </ac:spMkLst>
        </pc:spChg>
        <pc:spChg chg="mod">
          <ac:chgData name="Seyed Hamed Meshkin" userId="220999c3-e6ef-4426-a304-d27831ca2f92" providerId="ADAL" clId="{2BBA3B44-3C84-4B2D-9F63-0A7613010D3C}" dt="2023-09-15T17:28:35.229" v="977"/>
          <ac:spMkLst>
            <pc:docMk/>
            <pc:sldMk cId="247566347" sldId="258"/>
            <ac:spMk id="4" creationId="{AC449917-22F6-964E-658B-FD768201A1C0}"/>
          </ac:spMkLst>
        </pc:spChg>
        <pc:spChg chg="mod">
          <ac:chgData name="Seyed Hamed Meshkin" userId="220999c3-e6ef-4426-a304-d27831ca2f92" providerId="ADAL" clId="{2BBA3B44-3C84-4B2D-9F63-0A7613010D3C}" dt="2023-09-16T17:07:19.447" v="3720" actId="1076"/>
          <ac:spMkLst>
            <pc:docMk/>
            <pc:sldMk cId="247566347" sldId="258"/>
            <ac:spMk id="6" creationId="{EC498F02-A2BC-9F33-62BA-360D551B6A48}"/>
          </ac:spMkLst>
        </pc:spChg>
        <pc:spChg chg="mod">
          <ac:chgData name="Seyed Hamed Meshkin" userId="220999c3-e6ef-4426-a304-d27831ca2f92" providerId="ADAL" clId="{2BBA3B44-3C84-4B2D-9F63-0A7613010D3C}" dt="2023-09-16T17:07:19.447" v="3720" actId="1076"/>
          <ac:spMkLst>
            <pc:docMk/>
            <pc:sldMk cId="247566347" sldId="258"/>
            <ac:spMk id="7" creationId="{311C16D3-38B7-5BF0-50FE-C8E7CC2CD737}"/>
          </ac:spMkLst>
        </pc:spChg>
        <pc:spChg chg="del mod">
          <ac:chgData name="Seyed Hamed Meshkin" userId="220999c3-e6ef-4426-a304-d27831ca2f92" providerId="ADAL" clId="{2BBA3B44-3C84-4B2D-9F63-0A7613010D3C}" dt="2023-09-15T17:28:50.548" v="984" actId="478"/>
          <ac:spMkLst>
            <pc:docMk/>
            <pc:sldMk cId="247566347" sldId="258"/>
            <ac:spMk id="8" creationId="{181932AC-3AF8-9FEB-1F54-8750B06042AC}"/>
          </ac:spMkLst>
        </pc:spChg>
        <pc:spChg chg="mod">
          <ac:chgData name="Seyed Hamed Meshkin" userId="220999c3-e6ef-4426-a304-d27831ca2f92" providerId="ADAL" clId="{2BBA3B44-3C84-4B2D-9F63-0A7613010D3C}" dt="2023-09-15T21:47:34.827" v="2465" actId="1076"/>
          <ac:spMkLst>
            <pc:docMk/>
            <pc:sldMk cId="247566347" sldId="258"/>
            <ac:spMk id="10" creationId="{C5DDD414-E7A0-95AB-818A-EEC1140531BF}"/>
          </ac:spMkLst>
        </pc:spChg>
        <pc:spChg chg="del">
          <ac:chgData name="Seyed Hamed Meshkin" userId="220999c3-e6ef-4426-a304-d27831ca2f92" providerId="ADAL" clId="{2BBA3B44-3C84-4B2D-9F63-0A7613010D3C}" dt="2023-09-16T17:06:00.486" v="3703" actId="478"/>
          <ac:spMkLst>
            <pc:docMk/>
            <pc:sldMk cId="247566347" sldId="258"/>
            <ac:spMk id="11" creationId="{DEDC3411-DFA3-36DE-981A-48B81A6AE3E9}"/>
          </ac:spMkLst>
        </pc:spChg>
        <pc:spChg chg="mod">
          <ac:chgData name="Seyed Hamed Meshkin" userId="220999c3-e6ef-4426-a304-d27831ca2f92" providerId="ADAL" clId="{2BBA3B44-3C84-4B2D-9F63-0A7613010D3C}" dt="2023-09-16T17:07:04.175" v="3718" actId="1076"/>
          <ac:spMkLst>
            <pc:docMk/>
            <pc:sldMk cId="247566347" sldId="258"/>
            <ac:spMk id="12" creationId="{E3E196BF-BC2B-7888-267E-19B0DB34E65C}"/>
          </ac:spMkLst>
        </pc:spChg>
        <pc:spChg chg="del">
          <ac:chgData name="Seyed Hamed Meshkin" userId="220999c3-e6ef-4426-a304-d27831ca2f92" providerId="ADAL" clId="{2BBA3B44-3C84-4B2D-9F63-0A7613010D3C}" dt="2023-09-16T17:06:10.050" v="3708" actId="478"/>
          <ac:spMkLst>
            <pc:docMk/>
            <pc:sldMk cId="247566347" sldId="258"/>
            <ac:spMk id="13" creationId="{DBC40028-C45F-B71E-4181-F5DC2F5F1C37}"/>
          </ac:spMkLst>
        </pc:spChg>
        <pc:spChg chg="mod">
          <ac:chgData name="Seyed Hamed Meshkin" userId="220999c3-e6ef-4426-a304-d27831ca2f92" providerId="ADAL" clId="{2BBA3B44-3C84-4B2D-9F63-0A7613010D3C}" dt="2023-09-15T17:28:35.229" v="977"/>
          <ac:spMkLst>
            <pc:docMk/>
            <pc:sldMk cId="247566347" sldId="258"/>
            <ac:spMk id="14" creationId="{C63C51B5-EE63-1011-99A9-205D69C889CE}"/>
          </ac:spMkLst>
        </pc:spChg>
        <pc:spChg chg="mod">
          <ac:chgData name="Seyed Hamed Meshkin" userId="220999c3-e6ef-4426-a304-d27831ca2f92" providerId="ADAL" clId="{2BBA3B44-3C84-4B2D-9F63-0A7613010D3C}" dt="2023-09-18T13:10:33.238" v="8534" actId="6549"/>
          <ac:spMkLst>
            <pc:docMk/>
            <pc:sldMk cId="247566347" sldId="258"/>
            <ac:spMk id="16" creationId="{5EDF2C2E-BF68-77D1-A872-F939AD089D8F}"/>
          </ac:spMkLst>
        </pc:spChg>
        <pc:spChg chg="del">
          <ac:chgData name="Seyed Hamed Meshkin" userId="220999c3-e6ef-4426-a304-d27831ca2f92" providerId="ADAL" clId="{2BBA3B44-3C84-4B2D-9F63-0A7613010D3C}" dt="2023-09-15T17:29:07.780" v="989" actId="478"/>
          <ac:spMkLst>
            <pc:docMk/>
            <pc:sldMk cId="247566347" sldId="258"/>
            <ac:spMk id="17" creationId="{935A9FFB-BA71-2FBD-D7F0-9EFE7E5F0CAA}"/>
          </ac:spMkLst>
        </pc:spChg>
        <pc:spChg chg="mod">
          <ac:chgData name="Seyed Hamed Meshkin" userId="220999c3-e6ef-4426-a304-d27831ca2f92" providerId="ADAL" clId="{2BBA3B44-3C84-4B2D-9F63-0A7613010D3C}" dt="2023-09-16T17:07:04.175" v="3718" actId="1076"/>
          <ac:spMkLst>
            <pc:docMk/>
            <pc:sldMk cId="247566347" sldId="258"/>
            <ac:spMk id="18" creationId="{61248CF2-DCBD-7013-F251-39C0F26DEA0C}"/>
          </ac:spMkLst>
        </pc:spChg>
        <pc:spChg chg="mod">
          <ac:chgData name="Seyed Hamed Meshkin" userId="220999c3-e6ef-4426-a304-d27831ca2f92" providerId="ADAL" clId="{2BBA3B44-3C84-4B2D-9F63-0A7613010D3C}" dt="2023-09-18T18:03:49.228" v="11542" actId="20577"/>
          <ac:spMkLst>
            <pc:docMk/>
            <pc:sldMk cId="247566347" sldId="258"/>
            <ac:spMk id="20" creationId="{A0E3BD2F-390D-2FD0-E624-AAF296D7869C}"/>
          </ac:spMkLst>
        </pc:spChg>
        <pc:spChg chg="mod">
          <ac:chgData name="Seyed Hamed Meshkin" userId="220999c3-e6ef-4426-a304-d27831ca2f92" providerId="ADAL" clId="{2BBA3B44-3C84-4B2D-9F63-0A7613010D3C}" dt="2023-09-15T17:29:02.700" v="987"/>
          <ac:spMkLst>
            <pc:docMk/>
            <pc:sldMk cId="247566347" sldId="258"/>
            <ac:spMk id="23" creationId="{44D7198E-881F-4952-2A0B-5A58E5AAD668}"/>
          </ac:spMkLst>
        </pc:spChg>
        <pc:spChg chg="mod">
          <ac:chgData name="Seyed Hamed Meshkin" userId="220999c3-e6ef-4426-a304-d27831ca2f92" providerId="ADAL" clId="{2BBA3B44-3C84-4B2D-9F63-0A7613010D3C}" dt="2023-09-15T17:29:02.700" v="987"/>
          <ac:spMkLst>
            <pc:docMk/>
            <pc:sldMk cId="247566347" sldId="258"/>
            <ac:spMk id="24" creationId="{831BFBA4-D77C-C6F2-07CC-526826F52EA9}"/>
          </ac:spMkLst>
        </pc:spChg>
        <pc:spChg chg="mod">
          <ac:chgData name="Seyed Hamed Meshkin" userId="220999c3-e6ef-4426-a304-d27831ca2f92" providerId="ADAL" clId="{2BBA3B44-3C84-4B2D-9F63-0A7613010D3C}" dt="2023-09-16T17:05:54.233" v="3700" actId="207"/>
          <ac:spMkLst>
            <pc:docMk/>
            <pc:sldMk cId="247566347" sldId="258"/>
            <ac:spMk id="29" creationId="{05C71C5F-8656-9ADC-6A48-EA53F593835F}"/>
          </ac:spMkLst>
        </pc:spChg>
        <pc:spChg chg="mod">
          <ac:chgData name="Seyed Hamed Meshkin" userId="220999c3-e6ef-4426-a304-d27831ca2f92" providerId="ADAL" clId="{2BBA3B44-3C84-4B2D-9F63-0A7613010D3C}" dt="2023-09-16T17:05:54.233" v="3700" actId="207"/>
          <ac:spMkLst>
            <pc:docMk/>
            <pc:sldMk cId="247566347" sldId="258"/>
            <ac:spMk id="30" creationId="{004358D6-8C5E-8757-A94D-63EFB6CAD8EE}"/>
          </ac:spMkLst>
        </pc:spChg>
        <pc:spChg chg="mod">
          <ac:chgData name="Seyed Hamed Meshkin" userId="220999c3-e6ef-4426-a304-d27831ca2f92" providerId="ADAL" clId="{2BBA3B44-3C84-4B2D-9F63-0A7613010D3C}" dt="2023-09-16T17:06:08.659" v="3707"/>
          <ac:spMkLst>
            <pc:docMk/>
            <pc:sldMk cId="247566347" sldId="258"/>
            <ac:spMk id="32" creationId="{00F48624-878E-6074-6360-29E71AAE076E}"/>
          </ac:spMkLst>
        </pc:spChg>
        <pc:spChg chg="mod">
          <ac:chgData name="Seyed Hamed Meshkin" userId="220999c3-e6ef-4426-a304-d27831ca2f92" providerId="ADAL" clId="{2BBA3B44-3C84-4B2D-9F63-0A7613010D3C}" dt="2023-09-16T17:06:08.659" v="3707"/>
          <ac:spMkLst>
            <pc:docMk/>
            <pc:sldMk cId="247566347" sldId="258"/>
            <ac:spMk id="33" creationId="{EBFF2E53-28C1-F112-5A9A-FCB5ADEB0F62}"/>
          </ac:spMkLst>
        </pc:spChg>
        <pc:spChg chg="add del">
          <ac:chgData name="Seyed Hamed Meshkin" userId="220999c3-e6ef-4426-a304-d27831ca2f92" providerId="ADAL" clId="{2BBA3B44-3C84-4B2D-9F63-0A7613010D3C}" dt="2023-09-17T18:22:28.379" v="6686" actId="22"/>
          <ac:spMkLst>
            <pc:docMk/>
            <pc:sldMk cId="247566347" sldId="258"/>
            <ac:spMk id="35" creationId="{8AF2088F-9CFE-9BC7-D5C6-8E71373C8E4A}"/>
          </ac:spMkLst>
        </pc:spChg>
        <pc:spChg chg="add del mod">
          <ac:chgData name="Seyed Hamed Meshkin" userId="220999c3-e6ef-4426-a304-d27831ca2f92" providerId="ADAL" clId="{2BBA3B44-3C84-4B2D-9F63-0A7613010D3C}" dt="2023-09-18T14:10:22.451" v="8539" actId="478"/>
          <ac:spMkLst>
            <pc:docMk/>
            <pc:sldMk cId="247566347" sldId="258"/>
            <ac:spMk id="37" creationId="{33F4EEDF-4F4B-D2AB-A97D-00E2509105FE}"/>
          </ac:spMkLst>
        </pc:spChg>
        <pc:grpChg chg="add mod">
          <ac:chgData name="Seyed Hamed Meshkin" userId="220999c3-e6ef-4426-a304-d27831ca2f92" providerId="ADAL" clId="{2BBA3B44-3C84-4B2D-9F63-0A7613010D3C}" dt="2023-09-16T17:07:04.175" v="3718" actId="1076"/>
          <ac:grpSpMkLst>
            <pc:docMk/>
            <pc:sldMk cId="247566347" sldId="258"/>
            <ac:grpSpMk id="2" creationId="{92601A79-E45C-E691-6FEC-6B9B5177EDA0}"/>
          </ac:grpSpMkLst>
        </pc:grpChg>
        <pc:grpChg chg="add mod">
          <ac:chgData name="Seyed Hamed Meshkin" userId="220999c3-e6ef-4426-a304-d27831ca2f92" providerId="ADAL" clId="{2BBA3B44-3C84-4B2D-9F63-0A7613010D3C}" dt="2023-09-16T17:07:04.175" v="3718" actId="1076"/>
          <ac:grpSpMkLst>
            <pc:docMk/>
            <pc:sldMk cId="247566347" sldId="258"/>
            <ac:grpSpMk id="15" creationId="{7F3A2926-A96F-2B1F-4691-43D06EF0AEFF}"/>
          </ac:grpSpMkLst>
        </pc:grpChg>
        <pc:grpChg chg="add mod">
          <ac:chgData name="Seyed Hamed Meshkin" userId="220999c3-e6ef-4426-a304-d27831ca2f92" providerId="ADAL" clId="{2BBA3B44-3C84-4B2D-9F63-0A7613010D3C}" dt="2023-09-16T17:07:19.447" v="3720" actId="1076"/>
          <ac:grpSpMkLst>
            <pc:docMk/>
            <pc:sldMk cId="247566347" sldId="258"/>
            <ac:grpSpMk id="28" creationId="{9CF4C61A-2AB2-EC58-3739-89D8F677CAE7}"/>
          </ac:grpSpMkLst>
        </pc:grpChg>
        <pc:grpChg chg="add mod">
          <ac:chgData name="Seyed Hamed Meshkin" userId="220999c3-e6ef-4426-a304-d27831ca2f92" providerId="ADAL" clId="{2BBA3B44-3C84-4B2D-9F63-0A7613010D3C}" dt="2023-09-16T17:07:19.447" v="3720" actId="1076"/>
          <ac:grpSpMkLst>
            <pc:docMk/>
            <pc:sldMk cId="247566347" sldId="258"/>
            <ac:grpSpMk id="31" creationId="{77167B95-5F12-717B-503A-8DA92DA8EF7A}"/>
          </ac:grpSpMkLst>
        </pc:grpChg>
        <pc:picChg chg="del">
          <ac:chgData name="Seyed Hamed Meshkin" userId="220999c3-e6ef-4426-a304-d27831ca2f92" providerId="ADAL" clId="{2BBA3B44-3C84-4B2D-9F63-0A7613010D3C}" dt="2023-09-15T21:47:27.241" v="2463" actId="478"/>
          <ac:picMkLst>
            <pc:docMk/>
            <pc:sldMk cId="247566347" sldId="258"/>
            <ac:picMk id="19" creationId="{D8830B35-E74A-8B10-D09E-3F12937CAAB9}"/>
          </ac:picMkLst>
        </pc:picChg>
        <pc:cxnChg chg="add mod">
          <ac:chgData name="Seyed Hamed Meshkin" userId="220999c3-e6ef-4426-a304-d27831ca2f92" providerId="ADAL" clId="{2BBA3B44-3C84-4B2D-9F63-0A7613010D3C}" dt="2023-09-15T21:47:46.682" v="2468" actId="13822"/>
          <ac:cxnSpMkLst>
            <pc:docMk/>
            <pc:sldMk cId="247566347" sldId="258"/>
            <ac:cxnSpMk id="27" creationId="{FEE41279-7B01-E77E-F4D4-99D0A110B6BF}"/>
          </ac:cxnSpMkLst>
        </pc:cxnChg>
      </pc:sldChg>
      <pc:sldChg chg="mod ord modShow">
        <pc:chgData name="Seyed Hamed Meshkin" userId="220999c3-e6ef-4426-a304-d27831ca2f92" providerId="ADAL" clId="{2BBA3B44-3C84-4B2D-9F63-0A7613010D3C}" dt="2023-09-18T18:01:57.227" v="11538"/>
        <pc:sldMkLst>
          <pc:docMk/>
          <pc:sldMk cId="1689484351" sldId="259"/>
        </pc:sldMkLst>
      </pc:sldChg>
      <pc:sldChg chg="modSp mod modNotesTx">
        <pc:chgData name="Seyed Hamed Meshkin" userId="220999c3-e6ef-4426-a304-d27831ca2f92" providerId="ADAL" clId="{2BBA3B44-3C84-4B2D-9F63-0A7613010D3C}" dt="2023-09-19T15:28:59.194" v="19923" actId="20577"/>
        <pc:sldMkLst>
          <pc:docMk/>
          <pc:sldMk cId="595921098" sldId="260"/>
        </pc:sldMkLst>
        <pc:spChg chg="mod">
          <ac:chgData name="Seyed Hamed Meshkin" userId="220999c3-e6ef-4426-a304-d27831ca2f92" providerId="ADAL" clId="{2BBA3B44-3C84-4B2D-9F63-0A7613010D3C}" dt="2023-09-18T18:04:06.372" v="11545" actId="20577"/>
          <ac:spMkLst>
            <pc:docMk/>
            <pc:sldMk cId="595921098" sldId="260"/>
            <ac:spMk id="4" creationId="{A5A4CB39-C269-9734-0C0A-3A405C4FED76}"/>
          </ac:spMkLst>
        </pc:spChg>
        <pc:spChg chg="mod">
          <ac:chgData name="Seyed Hamed Meshkin" userId="220999c3-e6ef-4426-a304-d27831ca2f92" providerId="ADAL" clId="{2BBA3B44-3C84-4B2D-9F63-0A7613010D3C}" dt="2023-09-17T23:29:54.102" v="8233" actId="207"/>
          <ac:spMkLst>
            <pc:docMk/>
            <pc:sldMk cId="595921098" sldId="260"/>
            <ac:spMk id="2144" creationId="{82384AD8-7CA3-49E3-A08B-649175DA4B6E}"/>
          </ac:spMkLst>
        </pc:spChg>
      </pc:sldChg>
      <pc:sldChg chg="modSp mod modAnim modNotesTx">
        <pc:chgData name="Seyed Hamed Meshkin" userId="220999c3-e6ef-4426-a304-d27831ca2f92" providerId="ADAL" clId="{2BBA3B44-3C84-4B2D-9F63-0A7613010D3C}" dt="2023-09-19T13:50:05.481" v="19662" actId="20577"/>
        <pc:sldMkLst>
          <pc:docMk/>
          <pc:sldMk cId="1705025858" sldId="261"/>
        </pc:sldMkLst>
        <pc:spChg chg="mod">
          <ac:chgData name="Seyed Hamed Meshkin" userId="220999c3-e6ef-4426-a304-d27831ca2f92" providerId="ADAL" clId="{2BBA3B44-3C84-4B2D-9F63-0A7613010D3C}" dt="2023-09-18T18:04:27.858" v="11553" actId="20577"/>
          <ac:spMkLst>
            <pc:docMk/>
            <pc:sldMk cId="1705025858" sldId="261"/>
            <ac:spMk id="4" creationId="{6DA19C39-67D9-6960-A95F-4C25E685CC32}"/>
          </ac:spMkLst>
        </pc:spChg>
        <pc:spChg chg="mod">
          <ac:chgData name="Seyed Hamed Meshkin" userId="220999c3-e6ef-4426-a304-d27831ca2f92" providerId="ADAL" clId="{2BBA3B44-3C84-4B2D-9F63-0A7613010D3C}" dt="2023-09-18T21:28:35.304" v="13809" actId="1076"/>
          <ac:spMkLst>
            <pc:docMk/>
            <pc:sldMk cId="1705025858" sldId="261"/>
            <ac:spMk id="5" creationId="{367A2515-F4AB-9AFC-DD07-37D63CE83E74}"/>
          </ac:spMkLst>
        </pc:spChg>
        <pc:cxnChg chg="mod">
          <ac:chgData name="Seyed Hamed Meshkin" userId="220999c3-e6ef-4426-a304-d27831ca2f92" providerId="ADAL" clId="{2BBA3B44-3C84-4B2D-9F63-0A7613010D3C}" dt="2023-09-18T21:42:40.548" v="14571" actId="14100"/>
          <ac:cxnSpMkLst>
            <pc:docMk/>
            <pc:sldMk cId="1705025858" sldId="261"/>
            <ac:cxnSpMk id="66" creationId="{6620F8BD-4503-0F0A-C686-DBD6D6FA307E}"/>
          </ac:cxnSpMkLst>
        </pc:cxnChg>
        <pc:cxnChg chg="mod">
          <ac:chgData name="Seyed Hamed Meshkin" userId="220999c3-e6ef-4426-a304-d27831ca2f92" providerId="ADAL" clId="{2BBA3B44-3C84-4B2D-9F63-0A7613010D3C}" dt="2023-09-18T21:42:54.223" v="14573" actId="14100"/>
          <ac:cxnSpMkLst>
            <pc:docMk/>
            <pc:sldMk cId="1705025858" sldId="261"/>
            <ac:cxnSpMk id="68" creationId="{7924F162-4029-F340-E543-1419B6E15084}"/>
          </ac:cxnSpMkLst>
        </pc:cxnChg>
      </pc:sldChg>
      <pc:sldChg chg="addSp delSp modSp mod addAnim delAnim modAnim modNotesTx">
        <pc:chgData name="Seyed Hamed Meshkin" userId="220999c3-e6ef-4426-a304-d27831ca2f92" providerId="ADAL" clId="{2BBA3B44-3C84-4B2D-9F63-0A7613010D3C}" dt="2023-09-19T15:41:31.505" v="19990" actId="20577"/>
        <pc:sldMkLst>
          <pc:docMk/>
          <pc:sldMk cId="268763975" sldId="262"/>
        </pc:sldMkLst>
        <pc:spChg chg="mod">
          <ac:chgData name="Seyed Hamed Meshkin" userId="220999c3-e6ef-4426-a304-d27831ca2f92" providerId="ADAL" clId="{2BBA3B44-3C84-4B2D-9F63-0A7613010D3C}" dt="2023-09-18T23:48:30.128" v="16133" actId="20577"/>
          <ac:spMkLst>
            <pc:docMk/>
            <pc:sldMk cId="268763975" sldId="262"/>
            <ac:spMk id="4" creationId="{180AEEE4-5046-B037-9CEC-D88831EC9D83}"/>
          </ac:spMkLst>
        </pc:spChg>
        <pc:spChg chg="mod">
          <ac:chgData name="Seyed Hamed Meshkin" userId="220999c3-e6ef-4426-a304-d27831ca2f92" providerId="ADAL" clId="{2BBA3B44-3C84-4B2D-9F63-0A7613010D3C}" dt="2023-09-18T23:42:28.487" v="16096" actId="1076"/>
          <ac:spMkLst>
            <pc:docMk/>
            <pc:sldMk cId="268763975" sldId="262"/>
            <ac:spMk id="15" creationId="{82F84BE0-7882-76A0-700D-A3F993AA899F}"/>
          </ac:spMkLst>
        </pc:spChg>
        <pc:spChg chg="del mod">
          <ac:chgData name="Seyed Hamed Meshkin" userId="220999c3-e6ef-4426-a304-d27831ca2f92" providerId="ADAL" clId="{2BBA3B44-3C84-4B2D-9F63-0A7613010D3C}" dt="2023-09-18T23:46:50.889" v="16128" actId="478"/>
          <ac:spMkLst>
            <pc:docMk/>
            <pc:sldMk cId="268763975" sldId="262"/>
            <ac:spMk id="16" creationId="{4A9B844E-B1AE-F721-4338-01C13D984FAD}"/>
          </ac:spMkLst>
        </pc:spChg>
        <pc:spChg chg="del mod">
          <ac:chgData name="Seyed Hamed Meshkin" userId="220999c3-e6ef-4426-a304-d27831ca2f92" providerId="ADAL" clId="{2BBA3B44-3C84-4B2D-9F63-0A7613010D3C}" dt="2023-09-18T23:46:50.889" v="16128" actId="478"/>
          <ac:spMkLst>
            <pc:docMk/>
            <pc:sldMk cId="268763975" sldId="262"/>
            <ac:spMk id="17" creationId="{1C41FF35-0638-4E44-9FCB-AB2DB931C4AD}"/>
          </ac:spMkLst>
        </pc:spChg>
        <pc:spChg chg="add mod">
          <ac:chgData name="Seyed Hamed Meshkin" userId="220999c3-e6ef-4426-a304-d27831ca2f92" providerId="ADAL" clId="{2BBA3B44-3C84-4B2D-9F63-0A7613010D3C}" dt="2023-09-18T23:38:31.693" v="16085" actId="1076"/>
          <ac:spMkLst>
            <pc:docMk/>
            <pc:sldMk cId="268763975" sldId="262"/>
            <ac:spMk id="19" creationId="{CFC3580A-90D4-29DC-4A94-8F395339FCB5}"/>
          </ac:spMkLst>
        </pc:spChg>
        <pc:spChg chg="del mod">
          <ac:chgData name="Seyed Hamed Meshkin" userId="220999c3-e6ef-4426-a304-d27831ca2f92" providerId="ADAL" clId="{2BBA3B44-3C84-4B2D-9F63-0A7613010D3C}" dt="2023-09-18T23:46:50.889" v="16128" actId="478"/>
          <ac:spMkLst>
            <pc:docMk/>
            <pc:sldMk cId="268763975" sldId="262"/>
            <ac:spMk id="20" creationId="{8B10CEB6-364F-00C3-8871-D6CF8DF030B7}"/>
          </ac:spMkLst>
        </pc:spChg>
        <pc:spChg chg="del mod">
          <ac:chgData name="Seyed Hamed Meshkin" userId="220999c3-e6ef-4426-a304-d27831ca2f92" providerId="ADAL" clId="{2BBA3B44-3C84-4B2D-9F63-0A7613010D3C}" dt="2023-09-18T23:37:04.678" v="16072" actId="478"/>
          <ac:spMkLst>
            <pc:docMk/>
            <pc:sldMk cId="268763975" sldId="262"/>
            <ac:spMk id="21" creationId="{714A8B89-65EE-0100-170E-383AEBD11AA3}"/>
          </ac:spMkLst>
        </pc:spChg>
        <pc:spChg chg="del mod">
          <ac:chgData name="Seyed Hamed Meshkin" userId="220999c3-e6ef-4426-a304-d27831ca2f92" providerId="ADAL" clId="{2BBA3B44-3C84-4B2D-9F63-0A7613010D3C}" dt="2023-09-18T23:37:04.678" v="16072" actId="478"/>
          <ac:spMkLst>
            <pc:docMk/>
            <pc:sldMk cId="268763975" sldId="262"/>
            <ac:spMk id="22" creationId="{DBAFC35D-4BED-8496-F811-7BBDF8A532BB}"/>
          </ac:spMkLst>
        </pc:spChg>
        <pc:spChg chg="del mod">
          <ac:chgData name="Seyed Hamed Meshkin" userId="220999c3-e6ef-4426-a304-d27831ca2f92" providerId="ADAL" clId="{2BBA3B44-3C84-4B2D-9F63-0A7613010D3C}" dt="2023-09-18T23:37:04.678" v="16072" actId="478"/>
          <ac:spMkLst>
            <pc:docMk/>
            <pc:sldMk cId="268763975" sldId="262"/>
            <ac:spMk id="24" creationId="{E4340A57-564F-7275-CD12-0C7A1B4BDD7E}"/>
          </ac:spMkLst>
        </pc:spChg>
        <pc:spChg chg="del mod">
          <ac:chgData name="Seyed Hamed Meshkin" userId="220999c3-e6ef-4426-a304-d27831ca2f92" providerId="ADAL" clId="{2BBA3B44-3C84-4B2D-9F63-0A7613010D3C}" dt="2023-09-18T23:37:04.678" v="16072" actId="478"/>
          <ac:spMkLst>
            <pc:docMk/>
            <pc:sldMk cId="268763975" sldId="262"/>
            <ac:spMk id="25" creationId="{2C56B704-3267-C0CC-A0C7-4E7E6393E7CD}"/>
          </ac:spMkLst>
        </pc:spChg>
        <pc:spChg chg="del mod">
          <ac:chgData name="Seyed Hamed Meshkin" userId="220999c3-e6ef-4426-a304-d27831ca2f92" providerId="ADAL" clId="{2BBA3B44-3C84-4B2D-9F63-0A7613010D3C}" dt="2023-09-18T23:37:04.678" v="16072" actId="478"/>
          <ac:spMkLst>
            <pc:docMk/>
            <pc:sldMk cId="268763975" sldId="262"/>
            <ac:spMk id="26" creationId="{8B785AF7-067F-6F91-8E01-A05C25358DD9}"/>
          </ac:spMkLst>
        </pc:spChg>
        <pc:spChg chg="del mod">
          <ac:chgData name="Seyed Hamed Meshkin" userId="220999c3-e6ef-4426-a304-d27831ca2f92" providerId="ADAL" clId="{2BBA3B44-3C84-4B2D-9F63-0A7613010D3C}" dt="2023-09-18T23:37:04.678" v="16072" actId="478"/>
          <ac:spMkLst>
            <pc:docMk/>
            <pc:sldMk cId="268763975" sldId="262"/>
            <ac:spMk id="27" creationId="{A69840DA-4EC8-05D0-B621-D59F4DC67FE2}"/>
          </ac:spMkLst>
        </pc:spChg>
        <pc:spChg chg="del mod">
          <ac:chgData name="Seyed Hamed Meshkin" userId="220999c3-e6ef-4426-a304-d27831ca2f92" providerId="ADAL" clId="{2BBA3B44-3C84-4B2D-9F63-0A7613010D3C}" dt="2023-09-18T23:37:04.678" v="16072" actId="478"/>
          <ac:spMkLst>
            <pc:docMk/>
            <pc:sldMk cId="268763975" sldId="262"/>
            <ac:spMk id="28" creationId="{9E95108E-2866-B017-36F6-B248A0D38B9E}"/>
          </ac:spMkLst>
        </pc:spChg>
        <pc:spChg chg="del mod">
          <ac:chgData name="Seyed Hamed Meshkin" userId="220999c3-e6ef-4426-a304-d27831ca2f92" providerId="ADAL" clId="{2BBA3B44-3C84-4B2D-9F63-0A7613010D3C}" dt="2023-09-18T23:37:04.678" v="16072" actId="478"/>
          <ac:spMkLst>
            <pc:docMk/>
            <pc:sldMk cId="268763975" sldId="262"/>
            <ac:spMk id="29" creationId="{ED2B3871-F031-F571-BCC9-953320B60D7D}"/>
          </ac:spMkLst>
        </pc:spChg>
        <pc:spChg chg="del mod">
          <ac:chgData name="Seyed Hamed Meshkin" userId="220999c3-e6ef-4426-a304-d27831ca2f92" providerId="ADAL" clId="{2BBA3B44-3C84-4B2D-9F63-0A7613010D3C}" dt="2023-09-18T23:37:04.678" v="16072" actId="478"/>
          <ac:spMkLst>
            <pc:docMk/>
            <pc:sldMk cId="268763975" sldId="262"/>
            <ac:spMk id="30" creationId="{78D22D5F-5560-73BE-7AD6-69051CF17726}"/>
          </ac:spMkLst>
        </pc:spChg>
        <pc:spChg chg="add mod">
          <ac:chgData name="Seyed Hamed Meshkin" userId="220999c3-e6ef-4426-a304-d27831ca2f92" providerId="ADAL" clId="{2BBA3B44-3C84-4B2D-9F63-0A7613010D3C}" dt="2023-09-18T23:38:09.848" v="16082"/>
          <ac:spMkLst>
            <pc:docMk/>
            <pc:sldMk cId="268763975" sldId="262"/>
            <ac:spMk id="31" creationId="{6ABBD692-209D-A372-2580-6FFF56734A83}"/>
          </ac:spMkLst>
        </pc:spChg>
        <pc:spChg chg="del mod">
          <ac:chgData name="Seyed Hamed Meshkin" userId="220999c3-e6ef-4426-a304-d27831ca2f92" providerId="ADAL" clId="{2BBA3B44-3C84-4B2D-9F63-0A7613010D3C}" dt="2023-09-18T23:37:04.678" v="16072" actId="478"/>
          <ac:spMkLst>
            <pc:docMk/>
            <pc:sldMk cId="268763975" sldId="262"/>
            <ac:spMk id="32" creationId="{E1CC91D9-A2E1-3D30-14C7-93440F946DC6}"/>
          </ac:spMkLst>
        </pc:spChg>
        <pc:spChg chg="del mod">
          <ac:chgData name="Seyed Hamed Meshkin" userId="220999c3-e6ef-4426-a304-d27831ca2f92" providerId="ADAL" clId="{2BBA3B44-3C84-4B2D-9F63-0A7613010D3C}" dt="2023-09-18T23:37:04.678" v="16072" actId="478"/>
          <ac:spMkLst>
            <pc:docMk/>
            <pc:sldMk cId="268763975" sldId="262"/>
            <ac:spMk id="33" creationId="{892994FD-D365-0822-4A49-6D149E25736F}"/>
          </ac:spMkLst>
        </pc:spChg>
        <pc:spChg chg="del mod">
          <ac:chgData name="Seyed Hamed Meshkin" userId="220999c3-e6ef-4426-a304-d27831ca2f92" providerId="ADAL" clId="{2BBA3B44-3C84-4B2D-9F63-0A7613010D3C}" dt="2023-09-18T23:37:04.678" v="16072" actId="478"/>
          <ac:spMkLst>
            <pc:docMk/>
            <pc:sldMk cId="268763975" sldId="262"/>
            <ac:spMk id="34" creationId="{08B3509B-0E1E-EA4E-FEA5-1C3BEF637BB4}"/>
          </ac:spMkLst>
        </pc:spChg>
        <pc:spChg chg="del mod">
          <ac:chgData name="Seyed Hamed Meshkin" userId="220999c3-e6ef-4426-a304-d27831ca2f92" providerId="ADAL" clId="{2BBA3B44-3C84-4B2D-9F63-0A7613010D3C}" dt="2023-09-18T23:37:04.678" v="16072" actId="478"/>
          <ac:spMkLst>
            <pc:docMk/>
            <pc:sldMk cId="268763975" sldId="262"/>
            <ac:spMk id="35" creationId="{C8173865-DBDB-2015-9C77-8A68648F147C}"/>
          </ac:spMkLst>
        </pc:spChg>
        <pc:spChg chg="del mod">
          <ac:chgData name="Seyed Hamed Meshkin" userId="220999c3-e6ef-4426-a304-d27831ca2f92" providerId="ADAL" clId="{2BBA3B44-3C84-4B2D-9F63-0A7613010D3C}" dt="2023-09-18T23:37:04.678" v="16072" actId="478"/>
          <ac:spMkLst>
            <pc:docMk/>
            <pc:sldMk cId="268763975" sldId="262"/>
            <ac:spMk id="36" creationId="{C9D3C4E0-34A5-5D50-0680-D0D29DBBAE88}"/>
          </ac:spMkLst>
        </pc:spChg>
        <pc:spChg chg="add del mod">
          <ac:chgData name="Seyed Hamed Meshkin" userId="220999c3-e6ef-4426-a304-d27831ca2f92" providerId="ADAL" clId="{2BBA3B44-3C84-4B2D-9F63-0A7613010D3C}" dt="2023-09-19T10:53:44.466" v="16139" actId="1076"/>
          <ac:spMkLst>
            <pc:docMk/>
            <pc:sldMk cId="268763975" sldId="262"/>
            <ac:spMk id="37" creationId="{435A5530-37DA-3766-91B5-29F50BC4E131}"/>
          </ac:spMkLst>
        </pc:spChg>
        <pc:spChg chg="add mod">
          <ac:chgData name="Seyed Hamed Meshkin" userId="220999c3-e6ef-4426-a304-d27831ca2f92" providerId="ADAL" clId="{2BBA3B44-3C84-4B2D-9F63-0A7613010D3C}" dt="2023-09-19T10:50:03.271" v="16135" actId="1076"/>
          <ac:spMkLst>
            <pc:docMk/>
            <pc:sldMk cId="268763975" sldId="262"/>
            <ac:spMk id="38" creationId="{EC597F9B-63C9-1E77-2611-A9CA57B312B6}"/>
          </ac:spMkLst>
        </pc:spChg>
        <pc:spChg chg="del mod">
          <ac:chgData name="Seyed Hamed Meshkin" userId="220999c3-e6ef-4426-a304-d27831ca2f92" providerId="ADAL" clId="{2BBA3B44-3C84-4B2D-9F63-0A7613010D3C}" dt="2023-09-18T23:37:04.678" v="16072" actId="478"/>
          <ac:spMkLst>
            <pc:docMk/>
            <pc:sldMk cId="268763975" sldId="262"/>
            <ac:spMk id="39" creationId="{8B2B81FC-24EA-9E9D-D3DE-E197E32F82DB}"/>
          </ac:spMkLst>
        </pc:spChg>
        <pc:spChg chg="del mod">
          <ac:chgData name="Seyed Hamed Meshkin" userId="220999c3-e6ef-4426-a304-d27831ca2f92" providerId="ADAL" clId="{2BBA3B44-3C84-4B2D-9F63-0A7613010D3C}" dt="2023-09-18T23:37:04.678" v="16072" actId="478"/>
          <ac:spMkLst>
            <pc:docMk/>
            <pc:sldMk cId="268763975" sldId="262"/>
            <ac:spMk id="40" creationId="{0A67FA19-1375-044D-E2DD-06189EA8A6FB}"/>
          </ac:spMkLst>
        </pc:spChg>
        <pc:spChg chg="del mod">
          <ac:chgData name="Seyed Hamed Meshkin" userId="220999c3-e6ef-4426-a304-d27831ca2f92" providerId="ADAL" clId="{2BBA3B44-3C84-4B2D-9F63-0A7613010D3C}" dt="2023-09-18T23:37:04.678" v="16072" actId="478"/>
          <ac:spMkLst>
            <pc:docMk/>
            <pc:sldMk cId="268763975" sldId="262"/>
            <ac:spMk id="41" creationId="{6C342A1C-8FC6-A698-7CB1-66D02BCB34B4}"/>
          </ac:spMkLst>
        </pc:spChg>
        <pc:spChg chg="del mod">
          <ac:chgData name="Seyed Hamed Meshkin" userId="220999c3-e6ef-4426-a304-d27831ca2f92" providerId="ADAL" clId="{2BBA3B44-3C84-4B2D-9F63-0A7613010D3C}" dt="2023-09-18T23:37:04.678" v="16072" actId="478"/>
          <ac:spMkLst>
            <pc:docMk/>
            <pc:sldMk cId="268763975" sldId="262"/>
            <ac:spMk id="42" creationId="{74BC7365-BFEE-3AFE-B2BE-FFF7EF758768}"/>
          </ac:spMkLst>
        </pc:spChg>
        <pc:spChg chg="del mod">
          <ac:chgData name="Seyed Hamed Meshkin" userId="220999c3-e6ef-4426-a304-d27831ca2f92" providerId="ADAL" clId="{2BBA3B44-3C84-4B2D-9F63-0A7613010D3C}" dt="2023-09-18T23:37:04.678" v="16072" actId="478"/>
          <ac:spMkLst>
            <pc:docMk/>
            <pc:sldMk cId="268763975" sldId="262"/>
            <ac:spMk id="43" creationId="{313823CD-2CE4-20F6-71FB-A09852E8ABDA}"/>
          </ac:spMkLst>
        </pc:spChg>
        <pc:spChg chg="del mod">
          <ac:chgData name="Seyed Hamed Meshkin" userId="220999c3-e6ef-4426-a304-d27831ca2f92" providerId="ADAL" clId="{2BBA3B44-3C84-4B2D-9F63-0A7613010D3C}" dt="2023-09-18T23:37:04.678" v="16072" actId="478"/>
          <ac:spMkLst>
            <pc:docMk/>
            <pc:sldMk cId="268763975" sldId="262"/>
            <ac:spMk id="44" creationId="{4B5897C0-EF48-6ED3-1DFD-7AADB0A3D3DB}"/>
          </ac:spMkLst>
        </pc:spChg>
        <pc:spChg chg="mod">
          <ac:chgData name="Seyed Hamed Meshkin" userId="220999c3-e6ef-4426-a304-d27831ca2f92" providerId="ADAL" clId="{2BBA3B44-3C84-4B2D-9F63-0A7613010D3C}" dt="2023-09-18T23:38:37.735" v="16086" actId="1076"/>
          <ac:spMkLst>
            <pc:docMk/>
            <pc:sldMk cId="268763975" sldId="262"/>
            <ac:spMk id="47" creationId="{78257B04-A4A0-AC55-620C-FE9EEE8E1165}"/>
          </ac:spMkLst>
        </pc:spChg>
        <pc:spChg chg="mod">
          <ac:chgData name="Seyed Hamed Meshkin" userId="220999c3-e6ef-4426-a304-d27831ca2f92" providerId="ADAL" clId="{2BBA3B44-3C84-4B2D-9F63-0A7613010D3C}" dt="2023-09-18T23:38:37.735" v="16086" actId="1076"/>
          <ac:spMkLst>
            <pc:docMk/>
            <pc:sldMk cId="268763975" sldId="262"/>
            <ac:spMk id="48" creationId="{266048AD-A68E-0660-5D6F-1E92B78D4557}"/>
          </ac:spMkLst>
        </pc:spChg>
        <pc:spChg chg="mod">
          <ac:chgData name="Seyed Hamed Meshkin" userId="220999c3-e6ef-4426-a304-d27831ca2f92" providerId="ADAL" clId="{2BBA3B44-3C84-4B2D-9F63-0A7613010D3C}" dt="2023-09-18T23:38:37.735" v="16086" actId="1076"/>
          <ac:spMkLst>
            <pc:docMk/>
            <pc:sldMk cId="268763975" sldId="262"/>
            <ac:spMk id="49" creationId="{696AF5CD-51E6-CF4B-87C1-52C43C18E26E}"/>
          </ac:spMkLst>
        </pc:spChg>
        <pc:graphicFrameChg chg="mod">
          <ac:chgData name="Seyed Hamed Meshkin" userId="220999c3-e6ef-4426-a304-d27831ca2f92" providerId="ADAL" clId="{2BBA3B44-3C84-4B2D-9F63-0A7613010D3C}" dt="2023-09-18T23:38:37.735" v="16086" actId="1076"/>
          <ac:graphicFrameMkLst>
            <pc:docMk/>
            <pc:sldMk cId="268763975" sldId="262"/>
            <ac:graphicFrameMk id="45" creationId="{7E077BD1-8FAB-996D-BE87-724A12CA421D}"/>
          </ac:graphicFrameMkLst>
        </pc:graphicFrameChg>
        <pc:graphicFrameChg chg="mod">
          <ac:chgData name="Seyed Hamed Meshkin" userId="220999c3-e6ef-4426-a304-d27831ca2f92" providerId="ADAL" clId="{2BBA3B44-3C84-4B2D-9F63-0A7613010D3C}" dt="2023-09-18T23:38:37.735" v="16086" actId="1076"/>
          <ac:graphicFrameMkLst>
            <pc:docMk/>
            <pc:sldMk cId="268763975" sldId="262"/>
            <ac:graphicFrameMk id="46" creationId="{0079ED31-1510-F9CD-C944-95CBA1A61897}"/>
          </ac:graphicFrameMkLst>
        </pc:graphicFrameChg>
        <pc:picChg chg="add mod">
          <ac:chgData name="Seyed Hamed Meshkin" userId="220999c3-e6ef-4426-a304-d27831ca2f92" providerId="ADAL" clId="{2BBA3B44-3C84-4B2D-9F63-0A7613010D3C}" dt="2023-09-19T02:40:07.804" v="16134" actId="1076"/>
          <ac:picMkLst>
            <pc:docMk/>
            <pc:sldMk cId="268763975" sldId="262"/>
            <ac:picMk id="3" creationId="{BC3F128E-9790-3EE1-53A2-BB54DCC09FB4}"/>
          </ac:picMkLst>
        </pc:picChg>
        <pc:picChg chg="add del mod ord">
          <ac:chgData name="Seyed Hamed Meshkin" userId="220999c3-e6ef-4426-a304-d27831ca2f92" providerId="ADAL" clId="{2BBA3B44-3C84-4B2D-9F63-0A7613010D3C}" dt="2023-09-18T23:30:00.493" v="15990" actId="478"/>
          <ac:picMkLst>
            <pc:docMk/>
            <pc:sldMk cId="268763975" sldId="262"/>
            <ac:picMk id="5" creationId="{51F5EB17-2FFF-1361-68DC-6D20DF5FF6D1}"/>
          </ac:picMkLst>
        </pc:picChg>
        <pc:picChg chg="add del mod">
          <ac:chgData name="Seyed Hamed Meshkin" userId="220999c3-e6ef-4426-a304-d27831ca2f92" providerId="ADAL" clId="{2BBA3B44-3C84-4B2D-9F63-0A7613010D3C}" dt="2023-09-18T23:29:44.735" v="15985"/>
          <ac:picMkLst>
            <pc:docMk/>
            <pc:sldMk cId="268763975" sldId="262"/>
            <ac:picMk id="6" creationId="{E37FB789-56DB-A786-A3B8-3366E51308DF}"/>
          </ac:picMkLst>
        </pc:picChg>
        <pc:picChg chg="del mod">
          <ac:chgData name="Seyed Hamed Meshkin" userId="220999c3-e6ef-4426-a304-d27831ca2f92" providerId="ADAL" clId="{2BBA3B44-3C84-4B2D-9F63-0A7613010D3C}" dt="2023-09-18T23:26:04.223" v="15897" actId="478"/>
          <ac:picMkLst>
            <pc:docMk/>
            <pc:sldMk cId="268763975" sldId="262"/>
            <ac:picMk id="7" creationId="{7A32FB10-E5AA-90BB-A615-17FA609E1FAD}"/>
          </ac:picMkLst>
        </pc:picChg>
        <pc:picChg chg="add del mod ord modCrop">
          <ac:chgData name="Seyed Hamed Meshkin" userId="220999c3-e6ef-4426-a304-d27831ca2f92" providerId="ADAL" clId="{2BBA3B44-3C84-4B2D-9F63-0A7613010D3C}" dt="2023-09-18T23:36:54.837" v="16068" actId="478"/>
          <ac:picMkLst>
            <pc:docMk/>
            <pc:sldMk cId="268763975" sldId="262"/>
            <ac:picMk id="8" creationId="{0889BB26-ABF8-EB4A-3793-96DD986866D7}"/>
          </ac:picMkLst>
        </pc:picChg>
        <pc:picChg chg="mod">
          <ac:chgData name="Seyed Hamed Meshkin" userId="220999c3-e6ef-4426-a304-d27831ca2f92" providerId="ADAL" clId="{2BBA3B44-3C84-4B2D-9F63-0A7613010D3C}" dt="2023-09-18T23:36:59.188" v="16071" actId="1076"/>
          <ac:picMkLst>
            <pc:docMk/>
            <pc:sldMk cId="268763975" sldId="262"/>
            <ac:picMk id="9" creationId="{C4F720EB-41DF-6105-3E8E-D4A8C2067383}"/>
          </ac:picMkLst>
        </pc:picChg>
        <pc:picChg chg="add del mod">
          <ac:chgData name="Seyed Hamed Meshkin" userId="220999c3-e6ef-4426-a304-d27831ca2f92" providerId="ADAL" clId="{2BBA3B44-3C84-4B2D-9F63-0A7613010D3C}" dt="2023-09-18T23:33:30.462" v="16040" actId="478"/>
          <ac:picMkLst>
            <pc:docMk/>
            <pc:sldMk cId="268763975" sldId="262"/>
            <ac:picMk id="11" creationId="{5DA49870-4A02-0071-539B-B1E1768AFCC3}"/>
          </ac:picMkLst>
        </pc:picChg>
        <pc:picChg chg="add del mod ord modCrop">
          <ac:chgData name="Seyed Hamed Meshkin" userId="220999c3-e6ef-4426-a304-d27831ca2f92" providerId="ADAL" clId="{2BBA3B44-3C84-4B2D-9F63-0A7613010D3C}" dt="2023-09-18T23:36:55.525" v="16069" actId="478"/>
          <ac:picMkLst>
            <pc:docMk/>
            <pc:sldMk cId="268763975" sldId="262"/>
            <ac:picMk id="12" creationId="{45A6A155-EB3B-8123-1A2F-7A67CA745210}"/>
          </ac:picMkLst>
        </pc:picChg>
        <pc:picChg chg="del mod">
          <ac:chgData name="Seyed Hamed Meshkin" userId="220999c3-e6ef-4426-a304-d27831ca2f92" providerId="ADAL" clId="{2BBA3B44-3C84-4B2D-9F63-0A7613010D3C}" dt="2023-09-18T23:46:53.365" v="16129" actId="478"/>
          <ac:picMkLst>
            <pc:docMk/>
            <pc:sldMk cId="268763975" sldId="262"/>
            <ac:picMk id="14" creationId="{895462FB-AC3A-E825-6C4A-36345F60E3E9}"/>
          </ac:picMkLst>
        </pc:picChg>
        <pc:picChg chg="add mod">
          <ac:chgData name="Seyed Hamed Meshkin" userId="220999c3-e6ef-4426-a304-d27831ca2f92" providerId="ADAL" clId="{2BBA3B44-3C84-4B2D-9F63-0A7613010D3C}" dt="2023-09-18T23:38:18.101" v="16083" actId="1076"/>
          <ac:picMkLst>
            <pc:docMk/>
            <pc:sldMk cId="268763975" sldId="262"/>
            <ac:picMk id="18" creationId="{B90128D3-095A-1735-4674-BD2EAD9193DA}"/>
          </ac:picMkLst>
        </pc:picChg>
        <pc:picChg chg="del mod">
          <ac:chgData name="Seyed Hamed Meshkin" userId="220999c3-e6ef-4426-a304-d27831ca2f92" providerId="ADAL" clId="{2BBA3B44-3C84-4B2D-9F63-0A7613010D3C}" dt="2023-09-18T23:26:04.944" v="15898" actId="478"/>
          <ac:picMkLst>
            <pc:docMk/>
            <pc:sldMk cId="268763975" sldId="262"/>
            <ac:picMk id="23" creationId="{D1413276-710C-3F2A-B603-987D2ED8AA41}"/>
          </ac:picMkLst>
        </pc:picChg>
        <pc:cxnChg chg="add del mod">
          <ac:chgData name="Seyed Hamed Meshkin" userId="220999c3-e6ef-4426-a304-d27831ca2f92" providerId="ADAL" clId="{2BBA3B44-3C84-4B2D-9F63-0A7613010D3C}" dt="2023-09-18T23:43:57.280" v="16113" actId="478"/>
          <ac:cxnSpMkLst>
            <pc:docMk/>
            <pc:sldMk cId="268763975" sldId="262"/>
            <ac:cxnSpMk id="51" creationId="{2B80F1E0-0A69-FD12-B72D-D0E9B81E8107}"/>
          </ac:cxnSpMkLst>
        </pc:cxnChg>
        <pc:cxnChg chg="add mod">
          <ac:chgData name="Seyed Hamed Meshkin" userId="220999c3-e6ef-4426-a304-d27831ca2f92" providerId="ADAL" clId="{2BBA3B44-3C84-4B2D-9F63-0A7613010D3C}" dt="2023-09-19T14:56:35.049" v="19875" actId="1076"/>
          <ac:cxnSpMkLst>
            <pc:docMk/>
            <pc:sldMk cId="268763975" sldId="262"/>
            <ac:cxnSpMk id="53" creationId="{FCFD2EE6-6C51-CE2A-492B-1EA5326B95E2}"/>
          </ac:cxnSpMkLst>
        </pc:cxnChg>
        <pc:cxnChg chg="add mod">
          <ac:chgData name="Seyed Hamed Meshkin" userId="220999c3-e6ef-4426-a304-d27831ca2f92" providerId="ADAL" clId="{2BBA3B44-3C84-4B2D-9F63-0A7613010D3C}" dt="2023-09-19T14:56:32.526" v="19874" actId="1076"/>
          <ac:cxnSpMkLst>
            <pc:docMk/>
            <pc:sldMk cId="268763975" sldId="262"/>
            <ac:cxnSpMk id="54" creationId="{50F4F693-9032-0DA9-113E-25B2396CAB2F}"/>
          </ac:cxnSpMkLst>
        </pc:cxnChg>
      </pc:sldChg>
      <pc:sldChg chg="addSp delSp modSp mod modNotesTx">
        <pc:chgData name="Seyed Hamed Meshkin" userId="220999c3-e6ef-4426-a304-d27831ca2f92" providerId="ADAL" clId="{2BBA3B44-3C84-4B2D-9F63-0A7613010D3C}" dt="2023-09-19T15:45:24.560" v="20036" actId="20577"/>
        <pc:sldMkLst>
          <pc:docMk/>
          <pc:sldMk cId="872379353" sldId="263"/>
        </pc:sldMkLst>
        <pc:spChg chg="mod">
          <ac:chgData name="Seyed Hamed Meshkin" userId="220999c3-e6ef-4426-a304-d27831ca2f92" providerId="ADAL" clId="{2BBA3B44-3C84-4B2D-9F63-0A7613010D3C}" dt="2023-09-19T12:16:27.429" v="18781" actId="113"/>
          <ac:spMkLst>
            <pc:docMk/>
            <pc:sldMk cId="872379353" sldId="263"/>
            <ac:spMk id="3" creationId="{48C33B18-445A-5296-F758-07B389EF91DB}"/>
          </ac:spMkLst>
        </pc:spChg>
        <pc:spChg chg="add del mod">
          <ac:chgData name="Seyed Hamed Meshkin" userId="220999c3-e6ef-4426-a304-d27831ca2f92" providerId="ADAL" clId="{2BBA3B44-3C84-4B2D-9F63-0A7613010D3C}" dt="2023-09-16T20:22:24.055" v="4334"/>
          <ac:spMkLst>
            <pc:docMk/>
            <pc:sldMk cId="872379353" sldId="263"/>
            <ac:spMk id="4" creationId="{CD1FB39E-FB3C-1AA3-341F-6F808EC54903}"/>
          </ac:spMkLst>
        </pc:spChg>
        <pc:spChg chg="add mod">
          <ac:chgData name="Seyed Hamed Meshkin" userId="220999c3-e6ef-4426-a304-d27831ca2f92" providerId="ADAL" clId="{2BBA3B44-3C84-4B2D-9F63-0A7613010D3C}" dt="2023-09-16T20:43:15.951" v="4730" actId="113"/>
          <ac:spMkLst>
            <pc:docMk/>
            <pc:sldMk cId="872379353" sldId="263"/>
            <ac:spMk id="6" creationId="{EFEBD6BD-701A-6E6E-DC3D-FB1E04FEDBEC}"/>
          </ac:spMkLst>
        </pc:spChg>
        <pc:spChg chg="mod">
          <ac:chgData name="Seyed Hamed Meshkin" userId="220999c3-e6ef-4426-a304-d27831ca2f92" providerId="ADAL" clId="{2BBA3B44-3C84-4B2D-9F63-0A7613010D3C}" dt="2023-09-16T20:22:23.764" v="4332" actId="1076"/>
          <ac:spMkLst>
            <pc:docMk/>
            <pc:sldMk cId="872379353" sldId="263"/>
            <ac:spMk id="8" creationId="{DD05EB9D-E5AC-8239-A03C-7A3C0D68FFFB}"/>
          </ac:spMkLst>
        </pc:spChg>
        <pc:spChg chg="mod">
          <ac:chgData name="Seyed Hamed Meshkin" userId="220999c3-e6ef-4426-a304-d27831ca2f92" providerId="ADAL" clId="{2BBA3B44-3C84-4B2D-9F63-0A7613010D3C}" dt="2023-09-18T18:04:33.370" v="11555" actId="20577"/>
          <ac:spMkLst>
            <pc:docMk/>
            <pc:sldMk cId="872379353" sldId="263"/>
            <ac:spMk id="9" creationId="{58E6B141-6CDC-5FDF-06D0-31C52290A251}"/>
          </ac:spMkLst>
        </pc:spChg>
        <pc:picChg chg="mod">
          <ac:chgData name="Seyed Hamed Meshkin" userId="220999c3-e6ef-4426-a304-d27831ca2f92" providerId="ADAL" clId="{2BBA3B44-3C84-4B2D-9F63-0A7613010D3C}" dt="2023-09-16T20:22:23.764" v="4332" actId="1076"/>
          <ac:picMkLst>
            <pc:docMk/>
            <pc:sldMk cId="872379353" sldId="263"/>
            <ac:picMk id="7" creationId="{1A7DBE7E-FFB8-8B77-0C09-BE5904EF54F5}"/>
          </ac:picMkLst>
        </pc:picChg>
        <pc:picChg chg="mod">
          <ac:chgData name="Seyed Hamed Meshkin" userId="220999c3-e6ef-4426-a304-d27831ca2f92" providerId="ADAL" clId="{2BBA3B44-3C84-4B2D-9F63-0A7613010D3C}" dt="2023-09-16T20:22:29.187" v="4336" actId="1076"/>
          <ac:picMkLst>
            <pc:docMk/>
            <pc:sldMk cId="872379353" sldId="263"/>
            <ac:picMk id="11" creationId="{87030892-BC04-A963-1809-2B079A8EB1D1}"/>
          </ac:picMkLst>
        </pc:picChg>
      </pc:sldChg>
      <pc:sldChg chg="modSp mod modNotesTx">
        <pc:chgData name="Seyed Hamed Meshkin" userId="220999c3-e6ef-4426-a304-d27831ca2f92" providerId="ADAL" clId="{2BBA3B44-3C84-4B2D-9F63-0A7613010D3C}" dt="2023-09-19T13:57:49.228" v="19667" actId="20577"/>
        <pc:sldMkLst>
          <pc:docMk/>
          <pc:sldMk cId="1426313979" sldId="268"/>
        </pc:sldMkLst>
        <pc:spChg chg="mod">
          <ac:chgData name="Seyed Hamed Meshkin" userId="220999c3-e6ef-4426-a304-d27831ca2f92" providerId="ADAL" clId="{2BBA3B44-3C84-4B2D-9F63-0A7613010D3C}" dt="2023-09-18T18:04:36.925" v="11557" actId="20577"/>
          <ac:spMkLst>
            <pc:docMk/>
            <pc:sldMk cId="1426313979" sldId="268"/>
            <ac:spMk id="4" creationId="{E709AC16-DDB6-2B50-10F1-AA31C46FFC06}"/>
          </ac:spMkLst>
        </pc:spChg>
      </pc:sldChg>
      <pc:sldChg chg="addSp delSp modSp mod delAnim modAnim modNotesTx">
        <pc:chgData name="Seyed Hamed Meshkin" userId="220999c3-e6ef-4426-a304-d27831ca2f92" providerId="ADAL" clId="{2BBA3B44-3C84-4B2D-9F63-0A7613010D3C}" dt="2023-09-19T14:44:19.309" v="19855" actId="20577"/>
        <pc:sldMkLst>
          <pc:docMk/>
          <pc:sldMk cId="2200062975" sldId="271"/>
        </pc:sldMkLst>
        <pc:spChg chg="mod">
          <ac:chgData name="Seyed Hamed Meshkin" userId="220999c3-e6ef-4426-a304-d27831ca2f92" providerId="ADAL" clId="{2BBA3B44-3C84-4B2D-9F63-0A7613010D3C}" dt="2023-09-16T17:04:49.913" v="3696" actId="122"/>
          <ac:spMkLst>
            <pc:docMk/>
            <pc:sldMk cId="2200062975" sldId="271"/>
            <ac:spMk id="3" creationId="{7CE1B361-4FA7-0F14-7B3B-3E6E62C508B4}"/>
          </ac:spMkLst>
        </pc:spChg>
        <pc:spChg chg="mod">
          <ac:chgData name="Seyed Hamed Meshkin" userId="220999c3-e6ef-4426-a304-d27831ca2f92" providerId="ADAL" clId="{2BBA3B44-3C84-4B2D-9F63-0A7613010D3C}" dt="2023-09-18T15:57:41.188" v="9811" actId="1076"/>
          <ac:spMkLst>
            <pc:docMk/>
            <pc:sldMk cId="2200062975" sldId="271"/>
            <ac:spMk id="4" creationId="{5F551CE5-C545-EBDB-CCDE-5FE1AE529C06}"/>
          </ac:spMkLst>
        </pc:spChg>
        <pc:spChg chg="mod">
          <ac:chgData name="Seyed Hamed Meshkin" userId="220999c3-e6ef-4426-a304-d27831ca2f92" providerId="ADAL" clId="{2BBA3B44-3C84-4B2D-9F63-0A7613010D3C}" dt="2023-09-16T17:04:49.913" v="3696" actId="122"/>
          <ac:spMkLst>
            <pc:docMk/>
            <pc:sldMk cId="2200062975" sldId="271"/>
            <ac:spMk id="5" creationId="{EC66B3A1-E69A-6585-36F0-8AB2F53FEFD5}"/>
          </ac:spMkLst>
        </pc:spChg>
        <pc:spChg chg="mod">
          <ac:chgData name="Seyed Hamed Meshkin" userId="220999c3-e6ef-4426-a304-d27831ca2f92" providerId="ADAL" clId="{2BBA3B44-3C84-4B2D-9F63-0A7613010D3C}" dt="2023-09-18T16:49:51.913" v="10548" actId="20577"/>
          <ac:spMkLst>
            <pc:docMk/>
            <pc:sldMk cId="2200062975" sldId="271"/>
            <ac:spMk id="6" creationId="{BC9CF0F6-7010-0DB8-3A48-5EB61E046215}"/>
          </ac:spMkLst>
        </pc:spChg>
        <pc:spChg chg="mod">
          <ac:chgData name="Seyed Hamed Meshkin" userId="220999c3-e6ef-4426-a304-d27831ca2f92" providerId="ADAL" clId="{2BBA3B44-3C84-4B2D-9F63-0A7613010D3C}" dt="2023-09-16T16:57:49.433" v="3632" actId="1076"/>
          <ac:spMkLst>
            <pc:docMk/>
            <pc:sldMk cId="2200062975" sldId="271"/>
            <ac:spMk id="9" creationId="{363C4099-E7F7-5DBF-14AA-A4E8251FBBBF}"/>
          </ac:spMkLst>
        </pc:spChg>
        <pc:spChg chg="del mod">
          <ac:chgData name="Seyed Hamed Meshkin" userId="220999c3-e6ef-4426-a304-d27831ca2f92" providerId="ADAL" clId="{2BBA3B44-3C84-4B2D-9F63-0A7613010D3C}" dt="2023-09-16T17:04:16.676" v="3686" actId="478"/>
          <ac:spMkLst>
            <pc:docMk/>
            <pc:sldMk cId="2200062975" sldId="271"/>
            <ac:spMk id="29" creationId="{AD06B680-805D-1A4A-B99C-AB9365699106}"/>
          </ac:spMkLst>
        </pc:spChg>
        <pc:spChg chg="mod">
          <ac:chgData name="Seyed Hamed Meshkin" userId="220999c3-e6ef-4426-a304-d27831ca2f92" providerId="ADAL" clId="{2BBA3B44-3C84-4B2D-9F63-0A7613010D3C}" dt="2023-09-16T17:04:21.337" v="3688" actId="1076"/>
          <ac:spMkLst>
            <pc:docMk/>
            <pc:sldMk cId="2200062975" sldId="271"/>
            <ac:spMk id="31" creationId="{0E54E471-2548-290B-7829-73FB96A594B0}"/>
          </ac:spMkLst>
        </pc:spChg>
        <pc:spChg chg="mod">
          <ac:chgData name="Seyed Hamed Meshkin" userId="220999c3-e6ef-4426-a304-d27831ca2f92" providerId="ADAL" clId="{2BBA3B44-3C84-4B2D-9F63-0A7613010D3C}" dt="2023-09-18T18:04:01.667" v="11544" actId="20577"/>
          <ac:spMkLst>
            <pc:docMk/>
            <pc:sldMk cId="2200062975" sldId="271"/>
            <ac:spMk id="1024" creationId="{CCEA5DF5-5241-EB47-2457-5C14155BD215}"/>
          </ac:spMkLst>
        </pc:spChg>
        <pc:spChg chg="mod">
          <ac:chgData name="Seyed Hamed Meshkin" userId="220999c3-e6ef-4426-a304-d27831ca2f92" providerId="ADAL" clId="{2BBA3B44-3C84-4B2D-9F63-0A7613010D3C}" dt="2023-09-18T15:59:08.871" v="9820" actId="14100"/>
          <ac:spMkLst>
            <pc:docMk/>
            <pc:sldMk cId="2200062975" sldId="271"/>
            <ac:spMk id="1041" creationId="{1CEFB9E6-7470-745E-BC1A-F7BCABB6A152}"/>
          </ac:spMkLst>
        </pc:spChg>
        <pc:grpChg chg="add mod">
          <ac:chgData name="Seyed Hamed Meshkin" userId="220999c3-e6ef-4426-a304-d27831ca2f92" providerId="ADAL" clId="{2BBA3B44-3C84-4B2D-9F63-0A7613010D3C}" dt="2023-09-16T17:05:00.895" v="3698" actId="1076"/>
          <ac:grpSpMkLst>
            <pc:docMk/>
            <pc:sldMk cId="2200062975" sldId="271"/>
            <ac:grpSpMk id="2" creationId="{406088F6-CEEC-B131-F921-C9E2F17FBF51}"/>
          </ac:grpSpMkLst>
        </pc:grpChg>
        <pc:picChg chg="mod">
          <ac:chgData name="Seyed Hamed Meshkin" userId="220999c3-e6ef-4426-a304-d27831ca2f92" providerId="ADAL" clId="{2BBA3B44-3C84-4B2D-9F63-0A7613010D3C}" dt="2023-09-16T16:56:10.444" v="3629" actId="1076"/>
          <ac:picMkLst>
            <pc:docMk/>
            <pc:sldMk cId="2200062975" sldId="271"/>
            <ac:picMk id="7" creationId="{0C8292D6-9B08-0E17-E7B8-7E49416A1BB3}"/>
          </ac:picMkLst>
        </pc:picChg>
      </pc:sldChg>
      <pc:sldChg chg="addSp delSp modSp mod modTransition modAnim modNotesTx">
        <pc:chgData name="Seyed Hamed Meshkin" userId="220999c3-e6ef-4426-a304-d27831ca2f92" providerId="ADAL" clId="{2BBA3B44-3C84-4B2D-9F63-0A7613010D3C}" dt="2023-09-19T15:31:25.441" v="19924" actId="20577"/>
        <pc:sldMkLst>
          <pc:docMk/>
          <pc:sldMk cId="551856264" sldId="272"/>
        </pc:sldMkLst>
        <pc:spChg chg="mod">
          <ac:chgData name="Seyed Hamed Meshkin" userId="220999c3-e6ef-4426-a304-d27831ca2f92" providerId="ADAL" clId="{2BBA3B44-3C84-4B2D-9F63-0A7613010D3C}" dt="2023-09-18T18:04:11.309" v="11546" actId="20577"/>
          <ac:spMkLst>
            <pc:docMk/>
            <pc:sldMk cId="551856264" sldId="272"/>
            <ac:spMk id="4" creationId="{A5A4CB39-C269-9734-0C0A-3A405C4FED76}"/>
          </ac:spMkLst>
        </pc:spChg>
        <pc:spChg chg="mod">
          <ac:chgData name="Seyed Hamed Meshkin" userId="220999c3-e6ef-4426-a304-d27831ca2f92" providerId="ADAL" clId="{2BBA3B44-3C84-4B2D-9F63-0A7613010D3C}" dt="2023-09-17T23:30:04.589" v="8234" actId="207"/>
          <ac:spMkLst>
            <pc:docMk/>
            <pc:sldMk cId="551856264" sldId="272"/>
            <ac:spMk id="15" creationId="{E63F5967-2B8E-60C0-AB58-0CAEF891D8B7}"/>
          </ac:spMkLst>
        </pc:spChg>
        <pc:spChg chg="mod">
          <ac:chgData name="Seyed Hamed Meshkin" userId="220999c3-e6ef-4426-a304-d27831ca2f92" providerId="ADAL" clId="{2BBA3B44-3C84-4B2D-9F63-0A7613010D3C}" dt="2023-09-19T13:35:23.257" v="19619"/>
          <ac:spMkLst>
            <pc:docMk/>
            <pc:sldMk cId="551856264" sldId="272"/>
            <ac:spMk id="21" creationId="{0ED99F0E-A7A2-9EE4-FE59-1EECECCED528}"/>
          </ac:spMkLst>
        </pc:spChg>
        <pc:spChg chg="mod">
          <ac:chgData name="Seyed Hamed Meshkin" userId="220999c3-e6ef-4426-a304-d27831ca2f92" providerId="ADAL" clId="{2BBA3B44-3C84-4B2D-9F63-0A7613010D3C}" dt="2023-09-19T13:35:23.257" v="19619"/>
          <ac:spMkLst>
            <pc:docMk/>
            <pc:sldMk cId="551856264" sldId="272"/>
            <ac:spMk id="24" creationId="{1D9AF7AC-B05A-77AC-AB3F-277058F7A25B}"/>
          </ac:spMkLst>
        </pc:spChg>
        <pc:spChg chg="mod">
          <ac:chgData name="Seyed Hamed Meshkin" userId="220999c3-e6ef-4426-a304-d27831ca2f92" providerId="ADAL" clId="{2BBA3B44-3C84-4B2D-9F63-0A7613010D3C}" dt="2023-09-19T13:35:23.257" v="19619"/>
          <ac:spMkLst>
            <pc:docMk/>
            <pc:sldMk cId="551856264" sldId="272"/>
            <ac:spMk id="25" creationId="{0C015D0F-F5AB-F796-5D04-8CB3D61A807E}"/>
          </ac:spMkLst>
        </pc:spChg>
        <pc:spChg chg="mod">
          <ac:chgData name="Seyed Hamed Meshkin" userId="220999c3-e6ef-4426-a304-d27831ca2f92" providerId="ADAL" clId="{2BBA3B44-3C84-4B2D-9F63-0A7613010D3C}" dt="2023-09-19T13:35:23.257" v="19619"/>
          <ac:spMkLst>
            <pc:docMk/>
            <pc:sldMk cId="551856264" sldId="272"/>
            <ac:spMk id="2053" creationId="{B3DF9EF6-2E16-DC3C-2A70-7389D64372A9}"/>
          </ac:spMkLst>
        </pc:spChg>
        <pc:spChg chg="mod">
          <ac:chgData name="Seyed Hamed Meshkin" userId="220999c3-e6ef-4426-a304-d27831ca2f92" providerId="ADAL" clId="{2BBA3B44-3C84-4B2D-9F63-0A7613010D3C}" dt="2023-09-19T13:35:23.257" v="19619"/>
          <ac:spMkLst>
            <pc:docMk/>
            <pc:sldMk cId="551856264" sldId="272"/>
            <ac:spMk id="2057" creationId="{94C76854-9422-6DFA-94D3-C00467190D42}"/>
          </ac:spMkLst>
        </pc:spChg>
        <pc:spChg chg="mod">
          <ac:chgData name="Seyed Hamed Meshkin" userId="220999c3-e6ef-4426-a304-d27831ca2f92" providerId="ADAL" clId="{2BBA3B44-3C84-4B2D-9F63-0A7613010D3C}" dt="2023-09-19T13:35:23.257" v="19619"/>
          <ac:spMkLst>
            <pc:docMk/>
            <pc:sldMk cId="551856264" sldId="272"/>
            <ac:spMk id="2058" creationId="{2DF822F8-CE61-322A-73BE-17996EE5B91F}"/>
          </ac:spMkLst>
        </pc:spChg>
        <pc:spChg chg="mod">
          <ac:chgData name="Seyed Hamed Meshkin" userId="220999c3-e6ef-4426-a304-d27831ca2f92" providerId="ADAL" clId="{2BBA3B44-3C84-4B2D-9F63-0A7613010D3C}" dt="2023-09-19T13:35:23.257" v="19619"/>
          <ac:spMkLst>
            <pc:docMk/>
            <pc:sldMk cId="551856264" sldId="272"/>
            <ac:spMk id="2059" creationId="{67149F8E-5976-002C-A68E-A3C60464AD6A}"/>
          </ac:spMkLst>
        </pc:spChg>
        <pc:spChg chg="mod">
          <ac:chgData name="Seyed Hamed Meshkin" userId="220999c3-e6ef-4426-a304-d27831ca2f92" providerId="ADAL" clId="{2BBA3B44-3C84-4B2D-9F63-0A7613010D3C}" dt="2023-09-19T13:35:23.257" v="19619"/>
          <ac:spMkLst>
            <pc:docMk/>
            <pc:sldMk cId="551856264" sldId="272"/>
            <ac:spMk id="2060" creationId="{44655F40-9EBB-8DE2-9948-D246786D2840}"/>
          </ac:spMkLst>
        </pc:spChg>
        <pc:spChg chg="mod">
          <ac:chgData name="Seyed Hamed Meshkin" userId="220999c3-e6ef-4426-a304-d27831ca2f92" providerId="ADAL" clId="{2BBA3B44-3C84-4B2D-9F63-0A7613010D3C}" dt="2023-09-19T13:35:23.257" v="19619"/>
          <ac:spMkLst>
            <pc:docMk/>
            <pc:sldMk cId="551856264" sldId="272"/>
            <ac:spMk id="2061" creationId="{BABBBEF1-C5EE-3BDC-7C4C-2C5C2366253B}"/>
          </ac:spMkLst>
        </pc:spChg>
        <pc:spChg chg="mod">
          <ac:chgData name="Seyed Hamed Meshkin" userId="220999c3-e6ef-4426-a304-d27831ca2f92" providerId="ADAL" clId="{2BBA3B44-3C84-4B2D-9F63-0A7613010D3C}" dt="2023-09-19T13:35:23.257" v="19619"/>
          <ac:spMkLst>
            <pc:docMk/>
            <pc:sldMk cId="551856264" sldId="272"/>
            <ac:spMk id="2062" creationId="{215C971E-3B63-0DF2-1149-56692716D68E}"/>
          </ac:spMkLst>
        </pc:spChg>
        <pc:spChg chg="mod">
          <ac:chgData name="Seyed Hamed Meshkin" userId="220999c3-e6ef-4426-a304-d27831ca2f92" providerId="ADAL" clId="{2BBA3B44-3C84-4B2D-9F63-0A7613010D3C}" dt="2023-09-19T13:35:23.257" v="19619"/>
          <ac:spMkLst>
            <pc:docMk/>
            <pc:sldMk cId="551856264" sldId="272"/>
            <ac:spMk id="2064" creationId="{79456990-768D-C220-44D4-165010FD48F1}"/>
          </ac:spMkLst>
        </pc:spChg>
        <pc:spChg chg="mod">
          <ac:chgData name="Seyed Hamed Meshkin" userId="220999c3-e6ef-4426-a304-d27831ca2f92" providerId="ADAL" clId="{2BBA3B44-3C84-4B2D-9F63-0A7613010D3C}" dt="2023-09-19T13:35:23.257" v="19619"/>
          <ac:spMkLst>
            <pc:docMk/>
            <pc:sldMk cId="551856264" sldId="272"/>
            <ac:spMk id="2065" creationId="{D659D734-8804-E76A-AB38-42B34BD5ECFE}"/>
          </ac:spMkLst>
        </pc:spChg>
        <pc:spChg chg="mod">
          <ac:chgData name="Seyed Hamed Meshkin" userId="220999c3-e6ef-4426-a304-d27831ca2f92" providerId="ADAL" clId="{2BBA3B44-3C84-4B2D-9F63-0A7613010D3C}" dt="2023-09-19T13:35:23.257" v="19619"/>
          <ac:spMkLst>
            <pc:docMk/>
            <pc:sldMk cId="551856264" sldId="272"/>
            <ac:spMk id="2067" creationId="{F2404AED-4067-94FE-1F6C-E57B9C8FEC1A}"/>
          </ac:spMkLst>
        </pc:spChg>
        <pc:spChg chg="mod">
          <ac:chgData name="Seyed Hamed Meshkin" userId="220999c3-e6ef-4426-a304-d27831ca2f92" providerId="ADAL" clId="{2BBA3B44-3C84-4B2D-9F63-0A7613010D3C}" dt="2023-09-19T13:35:23.257" v="19619"/>
          <ac:spMkLst>
            <pc:docMk/>
            <pc:sldMk cId="551856264" sldId="272"/>
            <ac:spMk id="2068" creationId="{D29211F5-DBF3-95DC-D3B7-DB00FC4784C8}"/>
          </ac:spMkLst>
        </pc:spChg>
        <pc:spChg chg="mod">
          <ac:chgData name="Seyed Hamed Meshkin" userId="220999c3-e6ef-4426-a304-d27831ca2f92" providerId="ADAL" clId="{2BBA3B44-3C84-4B2D-9F63-0A7613010D3C}" dt="2023-09-19T13:35:23.257" v="19619"/>
          <ac:spMkLst>
            <pc:docMk/>
            <pc:sldMk cId="551856264" sldId="272"/>
            <ac:spMk id="2073" creationId="{46162CBD-17A4-9264-6C4C-0CBD4B4041CF}"/>
          </ac:spMkLst>
        </pc:spChg>
        <pc:spChg chg="mod">
          <ac:chgData name="Seyed Hamed Meshkin" userId="220999c3-e6ef-4426-a304-d27831ca2f92" providerId="ADAL" clId="{2BBA3B44-3C84-4B2D-9F63-0A7613010D3C}" dt="2023-09-19T13:35:23.257" v="19619"/>
          <ac:spMkLst>
            <pc:docMk/>
            <pc:sldMk cId="551856264" sldId="272"/>
            <ac:spMk id="2074" creationId="{3E734662-BBB5-AC0F-5702-002E7492F583}"/>
          </ac:spMkLst>
        </pc:spChg>
        <pc:spChg chg="mod">
          <ac:chgData name="Seyed Hamed Meshkin" userId="220999c3-e6ef-4426-a304-d27831ca2f92" providerId="ADAL" clId="{2BBA3B44-3C84-4B2D-9F63-0A7613010D3C}" dt="2023-09-19T13:35:23.257" v="19619"/>
          <ac:spMkLst>
            <pc:docMk/>
            <pc:sldMk cId="551856264" sldId="272"/>
            <ac:spMk id="2076" creationId="{A1FC4A95-344F-6186-2A35-D40D5021F02A}"/>
          </ac:spMkLst>
        </pc:spChg>
        <pc:spChg chg="mod">
          <ac:chgData name="Seyed Hamed Meshkin" userId="220999c3-e6ef-4426-a304-d27831ca2f92" providerId="ADAL" clId="{2BBA3B44-3C84-4B2D-9F63-0A7613010D3C}" dt="2023-09-19T13:35:23.257" v="19619"/>
          <ac:spMkLst>
            <pc:docMk/>
            <pc:sldMk cId="551856264" sldId="272"/>
            <ac:spMk id="2077" creationId="{6640FF73-3F2D-F5B2-422A-20E86FDFBB02}"/>
          </ac:spMkLst>
        </pc:spChg>
        <pc:spChg chg="mod">
          <ac:chgData name="Seyed Hamed Meshkin" userId="220999c3-e6ef-4426-a304-d27831ca2f92" providerId="ADAL" clId="{2BBA3B44-3C84-4B2D-9F63-0A7613010D3C}" dt="2023-09-19T13:35:23.257" v="19619"/>
          <ac:spMkLst>
            <pc:docMk/>
            <pc:sldMk cId="551856264" sldId="272"/>
            <ac:spMk id="2078" creationId="{F5FD1795-3DA2-42E1-8F5D-85D74F7781DE}"/>
          </ac:spMkLst>
        </pc:spChg>
        <pc:spChg chg="mod">
          <ac:chgData name="Seyed Hamed Meshkin" userId="220999c3-e6ef-4426-a304-d27831ca2f92" providerId="ADAL" clId="{2BBA3B44-3C84-4B2D-9F63-0A7613010D3C}" dt="2023-09-19T13:35:23.257" v="19619"/>
          <ac:spMkLst>
            <pc:docMk/>
            <pc:sldMk cId="551856264" sldId="272"/>
            <ac:spMk id="2079" creationId="{47954903-B946-5031-E0FF-516B8C4BF966}"/>
          </ac:spMkLst>
        </pc:spChg>
        <pc:spChg chg="mod">
          <ac:chgData name="Seyed Hamed Meshkin" userId="220999c3-e6ef-4426-a304-d27831ca2f92" providerId="ADAL" clId="{2BBA3B44-3C84-4B2D-9F63-0A7613010D3C}" dt="2023-09-19T13:35:23.257" v="19619"/>
          <ac:spMkLst>
            <pc:docMk/>
            <pc:sldMk cId="551856264" sldId="272"/>
            <ac:spMk id="2082" creationId="{7F703B91-D5DF-F7B8-2313-A26C8E7CA69A}"/>
          </ac:spMkLst>
        </pc:spChg>
        <pc:spChg chg="mod">
          <ac:chgData name="Seyed Hamed Meshkin" userId="220999c3-e6ef-4426-a304-d27831ca2f92" providerId="ADAL" clId="{2BBA3B44-3C84-4B2D-9F63-0A7613010D3C}" dt="2023-09-19T13:35:23.257" v="19619"/>
          <ac:spMkLst>
            <pc:docMk/>
            <pc:sldMk cId="551856264" sldId="272"/>
            <ac:spMk id="2083" creationId="{D06A9026-73C5-4011-22F8-2DFB6DD939A5}"/>
          </ac:spMkLst>
        </pc:spChg>
        <pc:spChg chg="mod">
          <ac:chgData name="Seyed Hamed Meshkin" userId="220999c3-e6ef-4426-a304-d27831ca2f92" providerId="ADAL" clId="{2BBA3B44-3C84-4B2D-9F63-0A7613010D3C}" dt="2023-09-19T13:35:54.737" v="19626"/>
          <ac:spMkLst>
            <pc:docMk/>
            <pc:sldMk cId="551856264" sldId="272"/>
            <ac:spMk id="2100" creationId="{9AD4C497-E9C8-A16D-5275-580DA8D705E9}"/>
          </ac:spMkLst>
        </pc:spChg>
        <pc:spChg chg="mod">
          <ac:chgData name="Seyed Hamed Meshkin" userId="220999c3-e6ef-4426-a304-d27831ca2f92" providerId="ADAL" clId="{2BBA3B44-3C84-4B2D-9F63-0A7613010D3C}" dt="2023-09-19T13:35:54.737" v="19626"/>
          <ac:spMkLst>
            <pc:docMk/>
            <pc:sldMk cId="551856264" sldId="272"/>
            <ac:spMk id="2101" creationId="{7E1CD60C-0026-1C14-171F-5464A9DC428C}"/>
          </ac:spMkLst>
        </pc:spChg>
        <pc:spChg chg="mod">
          <ac:chgData name="Seyed Hamed Meshkin" userId="220999c3-e6ef-4426-a304-d27831ca2f92" providerId="ADAL" clId="{2BBA3B44-3C84-4B2D-9F63-0A7613010D3C}" dt="2023-09-19T13:35:54.737" v="19626"/>
          <ac:spMkLst>
            <pc:docMk/>
            <pc:sldMk cId="551856264" sldId="272"/>
            <ac:spMk id="2109" creationId="{284E124F-57B9-8B71-EDF7-1D107B112B9F}"/>
          </ac:spMkLst>
        </pc:spChg>
        <pc:spChg chg="mod">
          <ac:chgData name="Seyed Hamed Meshkin" userId="220999c3-e6ef-4426-a304-d27831ca2f92" providerId="ADAL" clId="{2BBA3B44-3C84-4B2D-9F63-0A7613010D3C}" dt="2023-09-19T13:35:54.737" v="19626"/>
          <ac:spMkLst>
            <pc:docMk/>
            <pc:sldMk cId="551856264" sldId="272"/>
            <ac:spMk id="2112" creationId="{3F373385-4241-F4CA-B347-9DB28FC2176D}"/>
          </ac:spMkLst>
        </pc:spChg>
        <pc:spChg chg="mod">
          <ac:chgData name="Seyed Hamed Meshkin" userId="220999c3-e6ef-4426-a304-d27831ca2f92" providerId="ADAL" clId="{2BBA3B44-3C84-4B2D-9F63-0A7613010D3C}" dt="2023-09-19T13:35:54.737" v="19626"/>
          <ac:spMkLst>
            <pc:docMk/>
            <pc:sldMk cId="551856264" sldId="272"/>
            <ac:spMk id="2115" creationId="{CF4DB2DA-86B8-927E-70AE-2E0F0B633586}"/>
          </ac:spMkLst>
        </pc:spChg>
        <pc:spChg chg="mod">
          <ac:chgData name="Seyed Hamed Meshkin" userId="220999c3-e6ef-4426-a304-d27831ca2f92" providerId="ADAL" clId="{2BBA3B44-3C84-4B2D-9F63-0A7613010D3C}" dt="2023-09-19T13:35:54.737" v="19626"/>
          <ac:spMkLst>
            <pc:docMk/>
            <pc:sldMk cId="551856264" sldId="272"/>
            <ac:spMk id="2116" creationId="{A951AC5B-BA30-166B-A739-B6F781819843}"/>
          </ac:spMkLst>
        </pc:spChg>
        <pc:spChg chg="mod">
          <ac:chgData name="Seyed Hamed Meshkin" userId="220999c3-e6ef-4426-a304-d27831ca2f92" providerId="ADAL" clId="{2BBA3B44-3C84-4B2D-9F63-0A7613010D3C}" dt="2023-09-19T13:35:54.737" v="19626"/>
          <ac:spMkLst>
            <pc:docMk/>
            <pc:sldMk cId="551856264" sldId="272"/>
            <ac:spMk id="2117" creationId="{2CCE9692-DED3-6072-2448-F67E87461AFF}"/>
          </ac:spMkLst>
        </pc:spChg>
        <pc:spChg chg="mod">
          <ac:chgData name="Seyed Hamed Meshkin" userId="220999c3-e6ef-4426-a304-d27831ca2f92" providerId="ADAL" clId="{2BBA3B44-3C84-4B2D-9F63-0A7613010D3C}" dt="2023-09-19T13:35:54.737" v="19626"/>
          <ac:spMkLst>
            <pc:docMk/>
            <pc:sldMk cId="551856264" sldId="272"/>
            <ac:spMk id="2118" creationId="{3BDB08E3-D6AB-F70E-5506-402FBAF7EB8F}"/>
          </ac:spMkLst>
        </pc:spChg>
        <pc:spChg chg="mod">
          <ac:chgData name="Seyed Hamed Meshkin" userId="220999c3-e6ef-4426-a304-d27831ca2f92" providerId="ADAL" clId="{2BBA3B44-3C84-4B2D-9F63-0A7613010D3C}" dt="2023-09-19T13:35:54.737" v="19626"/>
          <ac:spMkLst>
            <pc:docMk/>
            <pc:sldMk cId="551856264" sldId="272"/>
            <ac:spMk id="2120" creationId="{65A08EF3-CEAF-9C05-7D34-A02C2A7E3826}"/>
          </ac:spMkLst>
        </pc:spChg>
        <pc:spChg chg="mod">
          <ac:chgData name="Seyed Hamed Meshkin" userId="220999c3-e6ef-4426-a304-d27831ca2f92" providerId="ADAL" clId="{2BBA3B44-3C84-4B2D-9F63-0A7613010D3C}" dt="2023-09-19T13:35:54.737" v="19626"/>
          <ac:spMkLst>
            <pc:docMk/>
            <pc:sldMk cId="551856264" sldId="272"/>
            <ac:spMk id="2125" creationId="{2BB8C8B4-2156-2994-9B3F-A94B22599E1A}"/>
          </ac:spMkLst>
        </pc:spChg>
        <pc:spChg chg="mod">
          <ac:chgData name="Seyed Hamed Meshkin" userId="220999c3-e6ef-4426-a304-d27831ca2f92" providerId="ADAL" clId="{2BBA3B44-3C84-4B2D-9F63-0A7613010D3C}" dt="2023-09-19T13:35:54.737" v="19626"/>
          <ac:spMkLst>
            <pc:docMk/>
            <pc:sldMk cId="551856264" sldId="272"/>
            <ac:spMk id="2126" creationId="{93A51623-580A-144C-F348-A9F4B338781E}"/>
          </ac:spMkLst>
        </pc:spChg>
        <pc:spChg chg="mod">
          <ac:chgData name="Seyed Hamed Meshkin" userId="220999c3-e6ef-4426-a304-d27831ca2f92" providerId="ADAL" clId="{2BBA3B44-3C84-4B2D-9F63-0A7613010D3C}" dt="2023-09-19T13:35:54.737" v="19626"/>
          <ac:spMkLst>
            <pc:docMk/>
            <pc:sldMk cId="551856264" sldId="272"/>
            <ac:spMk id="2127" creationId="{76C4CB29-BDED-39E9-DC5A-A53CF98625E0}"/>
          </ac:spMkLst>
        </pc:spChg>
        <pc:spChg chg="mod">
          <ac:chgData name="Seyed Hamed Meshkin" userId="220999c3-e6ef-4426-a304-d27831ca2f92" providerId="ADAL" clId="{2BBA3B44-3C84-4B2D-9F63-0A7613010D3C}" dt="2023-09-19T13:35:54.737" v="19626"/>
          <ac:spMkLst>
            <pc:docMk/>
            <pc:sldMk cId="551856264" sldId="272"/>
            <ac:spMk id="2128" creationId="{193FE378-09D9-9159-28F2-2BC1F10662D1}"/>
          </ac:spMkLst>
        </pc:spChg>
        <pc:spChg chg="mod">
          <ac:chgData name="Seyed Hamed Meshkin" userId="220999c3-e6ef-4426-a304-d27831ca2f92" providerId="ADAL" clId="{2BBA3B44-3C84-4B2D-9F63-0A7613010D3C}" dt="2023-09-19T13:35:54.737" v="19626"/>
          <ac:spMkLst>
            <pc:docMk/>
            <pc:sldMk cId="551856264" sldId="272"/>
            <ac:spMk id="2129" creationId="{9150EF97-DFFF-2742-1BD8-DBFEB5C6E38D}"/>
          </ac:spMkLst>
        </pc:spChg>
        <pc:spChg chg="mod">
          <ac:chgData name="Seyed Hamed Meshkin" userId="220999c3-e6ef-4426-a304-d27831ca2f92" providerId="ADAL" clId="{2BBA3B44-3C84-4B2D-9F63-0A7613010D3C}" dt="2023-09-19T13:35:54.737" v="19626"/>
          <ac:spMkLst>
            <pc:docMk/>
            <pc:sldMk cId="551856264" sldId="272"/>
            <ac:spMk id="2133" creationId="{84BEFCBF-294C-84B1-AC5E-8A279206BEA8}"/>
          </ac:spMkLst>
        </pc:spChg>
        <pc:spChg chg="mod">
          <ac:chgData name="Seyed Hamed Meshkin" userId="220999c3-e6ef-4426-a304-d27831ca2f92" providerId="ADAL" clId="{2BBA3B44-3C84-4B2D-9F63-0A7613010D3C}" dt="2023-09-19T13:35:54.737" v="19626"/>
          <ac:spMkLst>
            <pc:docMk/>
            <pc:sldMk cId="551856264" sldId="272"/>
            <ac:spMk id="2134" creationId="{DBBBF55C-B5A9-2CDA-A74C-7220C600AC9B}"/>
          </ac:spMkLst>
        </pc:spChg>
        <pc:spChg chg="mod">
          <ac:chgData name="Seyed Hamed Meshkin" userId="220999c3-e6ef-4426-a304-d27831ca2f92" providerId="ADAL" clId="{2BBA3B44-3C84-4B2D-9F63-0A7613010D3C}" dt="2023-09-19T13:35:54.737" v="19626"/>
          <ac:spMkLst>
            <pc:docMk/>
            <pc:sldMk cId="551856264" sldId="272"/>
            <ac:spMk id="2135" creationId="{96BA9D57-1257-75A9-9D24-8B1F638C6F85}"/>
          </ac:spMkLst>
        </pc:spChg>
        <pc:spChg chg="mod">
          <ac:chgData name="Seyed Hamed Meshkin" userId="220999c3-e6ef-4426-a304-d27831ca2f92" providerId="ADAL" clId="{2BBA3B44-3C84-4B2D-9F63-0A7613010D3C}" dt="2023-09-19T13:35:54.737" v="19626"/>
          <ac:spMkLst>
            <pc:docMk/>
            <pc:sldMk cId="551856264" sldId="272"/>
            <ac:spMk id="2136" creationId="{184F2F31-E08E-0347-7E93-F5B91DB73490}"/>
          </ac:spMkLst>
        </pc:spChg>
        <pc:spChg chg="mod">
          <ac:chgData name="Seyed Hamed Meshkin" userId="220999c3-e6ef-4426-a304-d27831ca2f92" providerId="ADAL" clId="{2BBA3B44-3C84-4B2D-9F63-0A7613010D3C}" dt="2023-09-19T13:35:54.737" v="19626"/>
          <ac:spMkLst>
            <pc:docMk/>
            <pc:sldMk cId="551856264" sldId="272"/>
            <ac:spMk id="2137" creationId="{0939CD33-063A-8B3D-C72C-141268BD15DB}"/>
          </ac:spMkLst>
        </pc:spChg>
        <pc:spChg chg="mod">
          <ac:chgData name="Seyed Hamed Meshkin" userId="220999c3-e6ef-4426-a304-d27831ca2f92" providerId="ADAL" clId="{2BBA3B44-3C84-4B2D-9F63-0A7613010D3C}" dt="2023-09-19T13:35:54.737" v="19626"/>
          <ac:spMkLst>
            <pc:docMk/>
            <pc:sldMk cId="551856264" sldId="272"/>
            <ac:spMk id="2138" creationId="{4EE821D7-5172-8CC6-A861-957F7F5251F5}"/>
          </ac:spMkLst>
        </pc:spChg>
        <pc:spChg chg="mod">
          <ac:chgData name="Seyed Hamed Meshkin" userId="220999c3-e6ef-4426-a304-d27831ca2f92" providerId="ADAL" clId="{2BBA3B44-3C84-4B2D-9F63-0A7613010D3C}" dt="2023-09-19T13:35:54.737" v="19626"/>
          <ac:spMkLst>
            <pc:docMk/>
            <pc:sldMk cId="551856264" sldId="272"/>
            <ac:spMk id="2139" creationId="{D0536703-702F-6311-7870-97DD7E28F221}"/>
          </ac:spMkLst>
        </pc:spChg>
        <pc:spChg chg="mod">
          <ac:chgData name="Seyed Hamed Meshkin" userId="220999c3-e6ef-4426-a304-d27831ca2f92" providerId="ADAL" clId="{2BBA3B44-3C84-4B2D-9F63-0A7613010D3C}" dt="2023-09-19T13:35:54.737" v="19626"/>
          <ac:spMkLst>
            <pc:docMk/>
            <pc:sldMk cId="551856264" sldId="272"/>
            <ac:spMk id="2140" creationId="{EEB96FE2-B37E-110F-F8AD-0652D88AD546}"/>
          </ac:spMkLst>
        </pc:spChg>
        <pc:grpChg chg="add del mod">
          <ac:chgData name="Seyed Hamed Meshkin" userId="220999c3-e6ef-4426-a304-d27831ca2f92" providerId="ADAL" clId="{2BBA3B44-3C84-4B2D-9F63-0A7613010D3C}" dt="2023-09-19T13:35:50.584" v="19624"/>
          <ac:grpSpMkLst>
            <pc:docMk/>
            <pc:sldMk cId="551856264" sldId="272"/>
            <ac:grpSpMk id="9" creationId="{56B74301-1D7E-53E6-D6B4-0EF7DE273063}"/>
          </ac:grpSpMkLst>
        </pc:grpChg>
        <pc:grpChg chg="mod topLvl">
          <ac:chgData name="Seyed Hamed Meshkin" userId="220999c3-e6ef-4426-a304-d27831ca2f92" providerId="ADAL" clId="{2BBA3B44-3C84-4B2D-9F63-0A7613010D3C}" dt="2023-09-19T13:35:49.480" v="19622" actId="478"/>
          <ac:grpSpMkLst>
            <pc:docMk/>
            <pc:sldMk cId="551856264" sldId="272"/>
            <ac:grpSpMk id="10" creationId="{787F2F60-F5AD-C275-7325-1664B38C0BF9}"/>
          </ac:grpSpMkLst>
        </pc:grpChg>
        <pc:grpChg chg="mod">
          <ac:chgData name="Seyed Hamed Meshkin" userId="220999c3-e6ef-4426-a304-d27831ca2f92" providerId="ADAL" clId="{2BBA3B44-3C84-4B2D-9F63-0A7613010D3C}" dt="2023-09-19T13:35:23.257" v="19619"/>
          <ac:grpSpMkLst>
            <pc:docMk/>
            <pc:sldMk cId="551856264" sldId="272"/>
            <ac:grpSpMk id="19" creationId="{1C70243E-5A19-4BFC-BA34-19A9CE8D1354}"/>
          </ac:grpSpMkLst>
        </pc:grpChg>
        <pc:grpChg chg="mod">
          <ac:chgData name="Seyed Hamed Meshkin" userId="220999c3-e6ef-4426-a304-d27831ca2f92" providerId="ADAL" clId="{2BBA3B44-3C84-4B2D-9F63-0A7613010D3C}" dt="2023-09-19T13:35:23.257" v="19619"/>
          <ac:grpSpMkLst>
            <pc:docMk/>
            <pc:sldMk cId="551856264" sldId="272"/>
            <ac:grpSpMk id="20" creationId="{F6E61885-9B42-8E86-5764-7536E50CF035}"/>
          </ac:grpSpMkLst>
        </pc:grpChg>
        <pc:grpChg chg="add del mod">
          <ac:chgData name="Seyed Hamed Meshkin" userId="220999c3-e6ef-4426-a304-d27831ca2f92" providerId="ADAL" clId="{2BBA3B44-3C84-4B2D-9F63-0A7613010D3C}" dt="2023-09-19T13:36:37.787" v="19633"/>
          <ac:grpSpMkLst>
            <pc:docMk/>
            <pc:sldMk cId="551856264" sldId="272"/>
            <ac:grpSpMk id="2084" creationId="{7D3BB1FF-AB92-BD47-9213-A9347D6102F0}"/>
          </ac:grpSpMkLst>
        </pc:grpChg>
        <pc:grpChg chg="mod">
          <ac:chgData name="Seyed Hamed Meshkin" userId="220999c3-e6ef-4426-a304-d27831ca2f92" providerId="ADAL" clId="{2BBA3B44-3C84-4B2D-9F63-0A7613010D3C}" dt="2023-09-19T13:35:54.737" v="19626"/>
          <ac:grpSpMkLst>
            <pc:docMk/>
            <pc:sldMk cId="551856264" sldId="272"/>
            <ac:grpSpMk id="2085" creationId="{3CCCC8D3-2971-E171-18A8-3FFE9AF14EC4}"/>
          </ac:grpSpMkLst>
        </pc:grpChg>
        <pc:grpChg chg="mod">
          <ac:chgData name="Seyed Hamed Meshkin" userId="220999c3-e6ef-4426-a304-d27831ca2f92" providerId="ADAL" clId="{2BBA3B44-3C84-4B2D-9F63-0A7613010D3C}" dt="2023-09-19T13:35:54.737" v="19626"/>
          <ac:grpSpMkLst>
            <pc:docMk/>
            <pc:sldMk cId="551856264" sldId="272"/>
            <ac:grpSpMk id="2095" creationId="{09ED4D99-1248-5631-A040-F1F0FF4AB8CD}"/>
          </ac:grpSpMkLst>
        </pc:grpChg>
        <pc:grpChg chg="mod">
          <ac:chgData name="Seyed Hamed Meshkin" userId="220999c3-e6ef-4426-a304-d27831ca2f92" providerId="ADAL" clId="{2BBA3B44-3C84-4B2D-9F63-0A7613010D3C}" dt="2023-09-19T13:35:54.737" v="19626"/>
          <ac:grpSpMkLst>
            <pc:docMk/>
            <pc:sldMk cId="551856264" sldId="272"/>
            <ac:grpSpMk id="2096" creationId="{2B668870-231A-BEF6-7E0B-968998B7FC01}"/>
          </ac:grpSpMkLst>
        </pc:grpChg>
        <pc:grpChg chg="add del">
          <ac:chgData name="Seyed Hamed Meshkin" userId="220999c3-e6ef-4426-a304-d27831ca2f92" providerId="ADAL" clId="{2BBA3B44-3C84-4B2D-9F63-0A7613010D3C}" dt="2023-09-19T13:36:38.395" v="19634" actId="478"/>
          <ac:grpSpMkLst>
            <pc:docMk/>
            <pc:sldMk cId="551856264" sldId="272"/>
            <ac:grpSpMk id="2124" creationId="{D0D13409-3D2D-364E-7AA5-F015AFC21DDC}"/>
          </ac:grpSpMkLst>
        </pc:grpChg>
        <pc:picChg chg="mod">
          <ac:chgData name="Seyed Hamed Meshkin" userId="220999c3-e6ef-4426-a304-d27831ca2f92" providerId="ADAL" clId="{2BBA3B44-3C84-4B2D-9F63-0A7613010D3C}" dt="2023-09-19T13:35:23.257" v="19619"/>
          <ac:picMkLst>
            <pc:docMk/>
            <pc:sldMk cId="551856264" sldId="272"/>
            <ac:picMk id="2070" creationId="{807E2AFE-AF97-E75F-7296-2F5EAF4EDA7E}"/>
          </ac:picMkLst>
        </pc:picChg>
        <pc:picChg chg="mod">
          <ac:chgData name="Seyed Hamed Meshkin" userId="220999c3-e6ef-4426-a304-d27831ca2f92" providerId="ADAL" clId="{2BBA3B44-3C84-4B2D-9F63-0A7613010D3C}" dt="2023-09-19T13:35:54.737" v="19626"/>
          <ac:picMkLst>
            <pc:docMk/>
            <pc:sldMk cId="551856264" sldId="272"/>
            <ac:picMk id="2130" creationId="{0F4E916F-03EE-2728-7548-69F2FB1B4F54}"/>
          </ac:picMkLst>
        </pc:picChg>
        <pc:cxnChg chg="add del mod topLvl">
          <ac:chgData name="Seyed Hamed Meshkin" userId="220999c3-e6ef-4426-a304-d27831ca2f92" providerId="ADAL" clId="{2BBA3B44-3C84-4B2D-9F63-0A7613010D3C}" dt="2023-09-19T13:35:49.480" v="19622" actId="478"/>
          <ac:cxnSpMkLst>
            <pc:docMk/>
            <pc:sldMk cId="551856264" sldId="272"/>
            <ac:cxnSpMk id="11" creationId="{301D9060-4659-2893-2CE9-C3653B9684B1}"/>
          </ac:cxnSpMkLst>
        </pc:cxnChg>
        <pc:cxnChg chg="add del mod">
          <ac:chgData name="Seyed Hamed Meshkin" userId="220999c3-e6ef-4426-a304-d27831ca2f92" providerId="ADAL" clId="{2BBA3B44-3C84-4B2D-9F63-0A7613010D3C}" dt="2023-09-19T13:35:50.176" v="19623" actId="478"/>
          <ac:cxnSpMkLst>
            <pc:docMk/>
            <pc:sldMk cId="551856264" sldId="272"/>
            <ac:cxnSpMk id="12" creationId="{4640A417-4505-A485-6838-DECA0FD80F19}"/>
          </ac:cxnSpMkLst>
        </pc:cxnChg>
        <pc:cxnChg chg="mod">
          <ac:chgData name="Seyed Hamed Meshkin" userId="220999c3-e6ef-4426-a304-d27831ca2f92" providerId="ADAL" clId="{2BBA3B44-3C84-4B2D-9F63-0A7613010D3C}" dt="2023-09-19T13:35:23.257" v="19619"/>
          <ac:cxnSpMkLst>
            <pc:docMk/>
            <pc:sldMk cId="551856264" sldId="272"/>
            <ac:cxnSpMk id="16" creationId="{CCAFBF4B-8A77-25FB-9537-AC029F066677}"/>
          </ac:cxnSpMkLst>
        </pc:cxnChg>
        <pc:cxnChg chg="mod">
          <ac:chgData name="Seyed Hamed Meshkin" userId="220999c3-e6ef-4426-a304-d27831ca2f92" providerId="ADAL" clId="{2BBA3B44-3C84-4B2D-9F63-0A7613010D3C}" dt="2023-09-19T13:35:23.257" v="19619"/>
          <ac:cxnSpMkLst>
            <pc:docMk/>
            <pc:sldMk cId="551856264" sldId="272"/>
            <ac:cxnSpMk id="2048" creationId="{567558C9-670F-E4A7-570A-B634457E4BAB}"/>
          </ac:cxnSpMkLst>
        </pc:cxnChg>
        <pc:cxnChg chg="mod">
          <ac:chgData name="Seyed Hamed Meshkin" userId="220999c3-e6ef-4426-a304-d27831ca2f92" providerId="ADAL" clId="{2BBA3B44-3C84-4B2D-9F63-0A7613010D3C}" dt="2023-09-19T13:35:23.257" v="19619"/>
          <ac:cxnSpMkLst>
            <pc:docMk/>
            <pc:sldMk cId="551856264" sldId="272"/>
            <ac:cxnSpMk id="2051" creationId="{5EED8156-4107-B838-72FC-7AE96CB9AD1B}"/>
          </ac:cxnSpMkLst>
        </pc:cxnChg>
        <pc:cxnChg chg="mod">
          <ac:chgData name="Seyed Hamed Meshkin" userId="220999c3-e6ef-4426-a304-d27831ca2f92" providerId="ADAL" clId="{2BBA3B44-3C84-4B2D-9F63-0A7613010D3C}" dt="2023-09-19T13:35:23.257" v="19619"/>
          <ac:cxnSpMkLst>
            <pc:docMk/>
            <pc:sldMk cId="551856264" sldId="272"/>
            <ac:cxnSpMk id="2054" creationId="{AAC475D1-7191-050C-631B-911D31E1645A}"/>
          </ac:cxnSpMkLst>
        </pc:cxnChg>
        <pc:cxnChg chg="mod">
          <ac:chgData name="Seyed Hamed Meshkin" userId="220999c3-e6ef-4426-a304-d27831ca2f92" providerId="ADAL" clId="{2BBA3B44-3C84-4B2D-9F63-0A7613010D3C}" dt="2023-09-19T13:35:23.257" v="19619"/>
          <ac:cxnSpMkLst>
            <pc:docMk/>
            <pc:sldMk cId="551856264" sldId="272"/>
            <ac:cxnSpMk id="2056" creationId="{691F3D7C-E03C-D80F-723D-F9646CCE939A}"/>
          </ac:cxnSpMkLst>
        </pc:cxnChg>
        <pc:cxnChg chg="mod">
          <ac:chgData name="Seyed Hamed Meshkin" userId="220999c3-e6ef-4426-a304-d27831ca2f92" providerId="ADAL" clId="{2BBA3B44-3C84-4B2D-9F63-0A7613010D3C}" dt="2023-09-19T13:35:23.257" v="19619"/>
          <ac:cxnSpMkLst>
            <pc:docMk/>
            <pc:sldMk cId="551856264" sldId="272"/>
            <ac:cxnSpMk id="2071" creationId="{E0F3D927-3A3E-12A6-3D87-0A82E5C2DA88}"/>
          </ac:cxnSpMkLst>
        </pc:cxnChg>
        <pc:cxnChg chg="mod">
          <ac:chgData name="Seyed Hamed Meshkin" userId="220999c3-e6ef-4426-a304-d27831ca2f92" providerId="ADAL" clId="{2BBA3B44-3C84-4B2D-9F63-0A7613010D3C}" dt="2023-09-19T13:35:23.257" v="19619"/>
          <ac:cxnSpMkLst>
            <pc:docMk/>
            <pc:sldMk cId="551856264" sldId="272"/>
            <ac:cxnSpMk id="2072" creationId="{36D17E1F-FBF2-320E-5260-87A2D0B77625}"/>
          </ac:cxnSpMkLst>
        </pc:cxnChg>
        <pc:cxnChg chg="add del mod">
          <ac:chgData name="Seyed Hamed Meshkin" userId="220999c3-e6ef-4426-a304-d27831ca2f92" providerId="ADAL" clId="{2BBA3B44-3C84-4B2D-9F63-0A7613010D3C}" dt="2023-09-19T13:36:37.492" v="19632" actId="478"/>
          <ac:cxnSpMkLst>
            <pc:docMk/>
            <pc:sldMk cId="551856264" sldId="272"/>
            <ac:cxnSpMk id="2087" creationId="{D1626530-230C-6BA9-8D31-51FDB6DA97A6}"/>
          </ac:cxnSpMkLst>
        </pc:cxnChg>
        <pc:cxnChg chg="mod">
          <ac:chgData name="Seyed Hamed Meshkin" userId="220999c3-e6ef-4426-a304-d27831ca2f92" providerId="ADAL" clId="{2BBA3B44-3C84-4B2D-9F63-0A7613010D3C}" dt="2023-09-19T13:36:37.201" v="19631" actId="14100"/>
          <ac:cxnSpMkLst>
            <pc:docMk/>
            <pc:sldMk cId="551856264" sldId="272"/>
            <ac:cxnSpMk id="2089" creationId="{45E3CDE8-D992-E97B-70AF-9E5129506721}"/>
          </ac:cxnSpMkLst>
        </pc:cxnChg>
        <pc:cxnChg chg="mod">
          <ac:chgData name="Seyed Hamed Meshkin" userId="220999c3-e6ef-4426-a304-d27831ca2f92" providerId="ADAL" clId="{2BBA3B44-3C84-4B2D-9F63-0A7613010D3C}" dt="2023-09-19T13:35:54.737" v="19626"/>
          <ac:cxnSpMkLst>
            <pc:docMk/>
            <pc:sldMk cId="551856264" sldId="272"/>
            <ac:cxnSpMk id="2094" creationId="{76534D92-5C57-F1A1-8CD8-B37B470AC14A}"/>
          </ac:cxnSpMkLst>
        </pc:cxnChg>
        <pc:cxnChg chg="mod">
          <ac:chgData name="Seyed Hamed Meshkin" userId="220999c3-e6ef-4426-a304-d27831ca2f92" providerId="ADAL" clId="{2BBA3B44-3C84-4B2D-9F63-0A7613010D3C}" dt="2023-09-19T13:35:54.737" v="19626"/>
          <ac:cxnSpMkLst>
            <pc:docMk/>
            <pc:sldMk cId="551856264" sldId="272"/>
            <ac:cxnSpMk id="2110" creationId="{4C127051-4C43-43D8-93BC-0EA6958E8644}"/>
          </ac:cxnSpMkLst>
        </pc:cxnChg>
        <pc:cxnChg chg="mod">
          <ac:chgData name="Seyed Hamed Meshkin" userId="220999c3-e6ef-4426-a304-d27831ca2f92" providerId="ADAL" clId="{2BBA3B44-3C84-4B2D-9F63-0A7613010D3C}" dt="2023-09-19T13:35:54.737" v="19626"/>
          <ac:cxnSpMkLst>
            <pc:docMk/>
            <pc:sldMk cId="551856264" sldId="272"/>
            <ac:cxnSpMk id="2111" creationId="{7F02B7B4-EF59-43E8-A057-11E42E4F2D69}"/>
          </ac:cxnSpMkLst>
        </pc:cxnChg>
        <pc:cxnChg chg="mod">
          <ac:chgData name="Seyed Hamed Meshkin" userId="220999c3-e6ef-4426-a304-d27831ca2f92" providerId="ADAL" clId="{2BBA3B44-3C84-4B2D-9F63-0A7613010D3C}" dt="2023-09-19T13:35:54.737" v="19626"/>
          <ac:cxnSpMkLst>
            <pc:docMk/>
            <pc:sldMk cId="551856264" sldId="272"/>
            <ac:cxnSpMk id="2113" creationId="{DC3A3981-97E3-E023-EF32-35FCCF109A51}"/>
          </ac:cxnSpMkLst>
        </pc:cxnChg>
        <pc:cxnChg chg="mod">
          <ac:chgData name="Seyed Hamed Meshkin" userId="220999c3-e6ef-4426-a304-d27831ca2f92" providerId="ADAL" clId="{2BBA3B44-3C84-4B2D-9F63-0A7613010D3C}" dt="2023-09-19T13:35:54.737" v="19626"/>
          <ac:cxnSpMkLst>
            <pc:docMk/>
            <pc:sldMk cId="551856264" sldId="272"/>
            <ac:cxnSpMk id="2114" creationId="{7659423B-53FA-9C56-356A-384EFCC54FA2}"/>
          </ac:cxnSpMkLst>
        </pc:cxnChg>
        <pc:cxnChg chg="mod">
          <ac:chgData name="Seyed Hamed Meshkin" userId="220999c3-e6ef-4426-a304-d27831ca2f92" providerId="ADAL" clId="{2BBA3B44-3C84-4B2D-9F63-0A7613010D3C}" dt="2023-09-19T13:35:54.737" v="19626"/>
          <ac:cxnSpMkLst>
            <pc:docMk/>
            <pc:sldMk cId="551856264" sldId="272"/>
            <ac:cxnSpMk id="2131" creationId="{C81B17F5-D5E6-2033-E4BC-6C7C97AA0EAE}"/>
          </ac:cxnSpMkLst>
        </pc:cxnChg>
        <pc:cxnChg chg="mod">
          <ac:chgData name="Seyed Hamed Meshkin" userId="220999c3-e6ef-4426-a304-d27831ca2f92" providerId="ADAL" clId="{2BBA3B44-3C84-4B2D-9F63-0A7613010D3C}" dt="2023-09-19T13:35:54.737" v="19626"/>
          <ac:cxnSpMkLst>
            <pc:docMk/>
            <pc:sldMk cId="551856264" sldId="272"/>
            <ac:cxnSpMk id="2132" creationId="{751D3AE0-A042-086C-CFBA-DBA5FEB84649}"/>
          </ac:cxnSpMkLst>
        </pc:cxnChg>
      </pc:sldChg>
      <pc:sldChg chg="addSp delSp modSp mod delAnim modAnim modNotesTx">
        <pc:chgData name="Seyed Hamed Meshkin" userId="220999c3-e6ef-4426-a304-d27831ca2f92" providerId="ADAL" clId="{2BBA3B44-3C84-4B2D-9F63-0A7613010D3C}" dt="2023-09-19T14:31:15.984" v="19805"/>
        <pc:sldMkLst>
          <pc:docMk/>
          <pc:sldMk cId="1357583290" sldId="273"/>
        </pc:sldMkLst>
        <pc:spChg chg="add del mod">
          <ac:chgData name="Seyed Hamed Meshkin" userId="220999c3-e6ef-4426-a304-d27831ca2f92" providerId="ADAL" clId="{2BBA3B44-3C84-4B2D-9F63-0A7613010D3C}" dt="2023-09-15T17:01:31.399" v="230" actId="478"/>
          <ac:spMkLst>
            <pc:docMk/>
            <pc:sldMk cId="1357583290" sldId="273"/>
            <ac:spMk id="2" creationId="{643B65E4-62EA-1C30-9ABB-354A081FF88A}"/>
          </ac:spMkLst>
        </pc:spChg>
        <pc:spChg chg="add mod">
          <ac:chgData name="Seyed Hamed Meshkin" userId="220999c3-e6ef-4426-a304-d27831ca2f92" providerId="ADAL" clId="{2BBA3B44-3C84-4B2D-9F63-0A7613010D3C}" dt="2023-09-15T17:10:41.806" v="326" actId="207"/>
          <ac:spMkLst>
            <pc:docMk/>
            <pc:sldMk cId="1357583290" sldId="273"/>
            <ac:spMk id="4" creationId="{B0311872-60AE-445E-C1C3-9F54D953CE82}"/>
          </ac:spMkLst>
        </pc:spChg>
        <pc:spChg chg="add mod">
          <ac:chgData name="Seyed Hamed Meshkin" userId="220999c3-e6ef-4426-a304-d27831ca2f92" providerId="ADAL" clId="{2BBA3B44-3C84-4B2D-9F63-0A7613010D3C}" dt="2023-09-15T17:17:26.671" v="946" actId="1076"/>
          <ac:spMkLst>
            <pc:docMk/>
            <pc:sldMk cId="1357583290" sldId="273"/>
            <ac:spMk id="6" creationId="{7426E3F9-1150-DD9C-691C-A11ADD3A8934}"/>
          </ac:spMkLst>
        </pc:spChg>
        <pc:spChg chg="del">
          <ac:chgData name="Seyed Hamed Meshkin" userId="220999c3-e6ef-4426-a304-d27831ca2f92" providerId="ADAL" clId="{2BBA3B44-3C84-4B2D-9F63-0A7613010D3C}" dt="2023-09-16T16:54:22.913" v="3624" actId="478"/>
          <ac:spMkLst>
            <pc:docMk/>
            <pc:sldMk cId="1357583290" sldId="273"/>
            <ac:spMk id="7" creationId="{B6E7064F-3BD0-8409-20FD-04CEAA3A6573}"/>
          </ac:spMkLst>
        </pc:spChg>
        <pc:spChg chg="mod">
          <ac:chgData name="Seyed Hamed Meshkin" userId="220999c3-e6ef-4426-a304-d27831ca2f92" providerId="ADAL" clId="{2BBA3B44-3C84-4B2D-9F63-0A7613010D3C}" dt="2023-09-16T16:53:06.468" v="3622" actId="6549"/>
          <ac:spMkLst>
            <pc:docMk/>
            <pc:sldMk cId="1357583290" sldId="273"/>
            <ac:spMk id="9" creationId="{18BC075D-155D-64E1-96A7-1065D66435E0}"/>
          </ac:spMkLst>
        </pc:spChg>
        <pc:spChg chg="mod">
          <ac:chgData name="Seyed Hamed Meshkin" userId="220999c3-e6ef-4426-a304-d27831ca2f92" providerId="ADAL" clId="{2BBA3B44-3C84-4B2D-9F63-0A7613010D3C}" dt="2023-09-17T13:59:07.240" v="5330" actId="20577"/>
          <ac:spMkLst>
            <pc:docMk/>
            <pc:sldMk cId="1357583290" sldId="273"/>
            <ac:spMk id="10" creationId="{2E8579CC-4DFB-7D5D-F3D5-D5963E7591E1}"/>
          </ac:spMkLst>
        </pc:spChg>
        <pc:spChg chg="del mod">
          <ac:chgData name="Seyed Hamed Meshkin" userId="220999c3-e6ef-4426-a304-d27831ca2f92" providerId="ADAL" clId="{2BBA3B44-3C84-4B2D-9F63-0A7613010D3C}" dt="2023-09-15T17:01:04.559" v="222" actId="478"/>
          <ac:spMkLst>
            <pc:docMk/>
            <pc:sldMk cId="1357583290" sldId="273"/>
            <ac:spMk id="12" creationId="{E9A09CA2-D6AA-C7E4-E02E-184BC389472D}"/>
          </ac:spMkLst>
        </pc:spChg>
        <pc:spChg chg="add del mod">
          <ac:chgData name="Seyed Hamed Meshkin" userId="220999c3-e6ef-4426-a304-d27831ca2f92" providerId="ADAL" clId="{2BBA3B44-3C84-4B2D-9F63-0A7613010D3C}" dt="2023-09-15T17:13:04.814" v="353" actId="478"/>
          <ac:spMkLst>
            <pc:docMk/>
            <pc:sldMk cId="1357583290" sldId="273"/>
            <ac:spMk id="13" creationId="{D30B215A-B149-4F2C-713A-595593E5ECB2}"/>
          </ac:spMkLst>
        </pc:spChg>
        <pc:spChg chg="del mod">
          <ac:chgData name="Seyed Hamed Meshkin" userId="220999c3-e6ef-4426-a304-d27831ca2f92" providerId="ADAL" clId="{2BBA3B44-3C84-4B2D-9F63-0A7613010D3C}" dt="2023-09-15T17:01:04.559" v="222" actId="478"/>
          <ac:spMkLst>
            <pc:docMk/>
            <pc:sldMk cId="1357583290" sldId="273"/>
            <ac:spMk id="14" creationId="{2DE6AEDD-4C5A-9798-9857-7E3F95D65D28}"/>
          </ac:spMkLst>
        </pc:spChg>
        <pc:spChg chg="add del mod">
          <ac:chgData name="Seyed Hamed Meshkin" userId="220999c3-e6ef-4426-a304-d27831ca2f92" providerId="ADAL" clId="{2BBA3B44-3C84-4B2D-9F63-0A7613010D3C}" dt="2023-09-17T13:39:16.148" v="5126" actId="478"/>
          <ac:spMkLst>
            <pc:docMk/>
            <pc:sldMk cId="1357583290" sldId="273"/>
            <ac:spMk id="16" creationId="{AE801E51-BDFC-3190-E79F-49F78768442F}"/>
          </ac:spMkLst>
        </pc:spChg>
        <pc:spChg chg="add del mod">
          <ac:chgData name="Seyed Hamed Meshkin" userId="220999c3-e6ef-4426-a304-d27831ca2f92" providerId="ADAL" clId="{2BBA3B44-3C84-4B2D-9F63-0A7613010D3C}" dt="2023-09-15T17:09:09.800" v="312" actId="478"/>
          <ac:spMkLst>
            <pc:docMk/>
            <pc:sldMk cId="1357583290" sldId="273"/>
            <ac:spMk id="17" creationId="{E48B5E23-44A8-06C4-F264-934316E0BDDC}"/>
          </ac:spMkLst>
        </pc:spChg>
        <pc:spChg chg="del mod">
          <ac:chgData name="Seyed Hamed Meshkin" userId="220999c3-e6ef-4426-a304-d27831ca2f92" providerId="ADAL" clId="{2BBA3B44-3C84-4B2D-9F63-0A7613010D3C}" dt="2023-09-15T17:01:04.559" v="222" actId="478"/>
          <ac:spMkLst>
            <pc:docMk/>
            <pc:sldMk cId="1357583290" sldId="273"/>
            <ac:spMk id="19" creationId="{8641C4D9-C52E-BA42-B6E8-20CB9B2FB657}"/>
          </ac:spMkLst>
        </pc:spChg>
        <pc:spChg chg="add del mod">
          <ac:chgData name="Seyed Hamed Meshkin" userId="220999c3-e6ef-4426-a304-d27831ca2f92" providerId="ADAL" clId="{2BBA3B44-3C84-4B2D-9F63-0A7613010D3C}" dt="2023-09-15T17:04:20.399" v="262" actId="478"/>
          <ac:spMkLst>
            <pc:docMk/>
            <pc:sldMk cId="1357583290" sldId="273"/>
            <ac:spMk id="20" creationId="{9F0BD890-093D-10A3-FFA3-6D554D0F51F2}"/>
          </ac:spMkLst>
        </pc:spChg>
        <pc:spChg chg="add mod">
          <ac:chgData name="Seyed Hamed Meshkin" userId="220999c3-e6ef-4426-a304-d27831ca2f92" providerId="ADAL" clId="{2BBA3B44-3C84-4B2D-9F63-0A7613010D3C}" dt="2023-09-17T13:53:19.524" v="5267" actId="207"/>
          <ac:spMkLst>
            <pc:docMk/>
            <pc:sldMk cId="1357583290" sldId="273"/>
            <ac:spMk id="21" creationId="{7949D582-760E-06B6-EF1F-84AD9545AA67}"/>
          </ac:spMkLst>
        </pc:spChg>
        <pc:spChg chg="add mod">
          <ac:chgData name="Seyed Hamed Meshkin" userId="220999c3-e6ef-4426-a304-d27831ca2f92" providerId="ADAL" clId="{2BBA3B44-3C84-4B2D-9F63-0A7613010D3C}" dt="2023-09-17T13:57:57.357" v="5321" actId="1076"/>
          <ac:spMkLst>
            <pc:docMk/>
            <pc:sldMk cId="1357583290" sldId="273"/>
            <ac:spMk id="23" creationId="{B0F99040-0DBC-0BD1-2727-353D61C56EDF}"/>
          </ac:spMkLst>
        </pc:spChg>
        <pc:spChg chg="add mod">
          <ac:chgData name="Seyed Hamed Meshkin" userId="220999c3-e6ef-4426-a304-d27831ca2f92" providerId="ADAL" clId="{2BBA3B44-3C84-4B2D-9F63-0A7613010D3C}" dt="2023-09-17T13:57:57.357" v="5321" actId="1076"/>
          <ac:spMkLst>
            <pc:docMk/>
            <pc:sldMk cId="1357583290" sldId="273"/>
            <ac:spMk id="24" creationId="{DBF8A1AD-3FBE-41CC-E9F0-0DBD24A2A519}"/>
          </ac:spMkLst>
        </pc:spChg>
        <pc:spChg chg="del mod">
          <ac:chgData name="Seyed Hamed Meshkin" userId="220999c3-e6ef-4426-a304-d27831ca2f92" providerId="ADAL" clId="{2BBA3B44-3C84-4B2D-9F63-0A7613010D3C}" dt="2023-09-15T17:01:04.559" v="222" actId="478"/>
          <ac:spMkLst>
            <pc:docMk/>
            <pc:sldMk cId="1357583290" sldId="273"/>
            <ac:spMk id="27" creationId="{24496ED8-B5A6-92B0-813B-BB2C8A87EC3C}"/>
          </ac:spMkLst>
        </pc:spChg>
        <pc:spChg chg="del mod">
          <ac:chgData name="Seyed Hamed Meshkin" userId="220999c3-e6ef-4426-a304-d27831ca2f92" providerId="ADAL" clId="{2BBA3B44-3C84-4B2D-9F63-0A7613010D3C}" dt="2023-09-15T17:01:04.559" v="222" actId="478"/>
          <ac:spMkLst>
            <pc:docMk/>
            <pc:sldMk cId="1357583290" sldId="273"/>
            <ac:spMk id="28" creationId="{3431F46B-8084-1C16-68AD-A23DDC1E7134}"/>
          </ac:spMkLst>
        </pc:spChg>
        <pc:spChg chg="del">
          <ac:chgData name="Seyed Hamed Meshkin" userId="220999c3-e6ef-4426-a304-d27831ca2f92" providerId="ADAL" clId="{2BBA3B44-3C84-4B2D-9F63-0A7613010D3C}" dt="2023-09-16T16:54:20.101" v="3623" actId="478"/>
          <ac:spMkLst>
            <pc:docMk/>
            <pc:sldMk cId="1357583290" sldId="273"/>
            <ac:spMk id="29" creationId="{A7773856-D6CE-39DC-C5CC-F94CEDA4B444}"/>
          </ac:spMkLst>
        </pc:spChg>
        <pc:spChg chg="del">
          <ac:chgData name="Seyed Hamed Meshkin" userId="220999c3-e6ef-4426-a304-d27831ca2f92" providerId="ADAL" clId="{2BBA3B44-3C84-4B2D-9F63-0A7613010D3C}" dt="2023-09-16T16:54:20.101" v="3623" actId="478"/>
          <ac:spMkLst>
            <pc:docMk/>
            <pc:sldMk cId="1357583290" sldId="273"/>
            <ac:spMk id="30" creationId="{CE8E0C63-6B04-31BD-A42D-8200FCAFD090}"/>
          </ac:spMkLst>
        </pc:spChg>
        <pc:spChg chg="add del mod">
          <ac:chgData name="Seyed Hamed Meshkin" userId="220999c3-e6ef-4426-a304-d27831ca2f92" providerId="ADAL" clId="{2BBA3B44-3C84-4B2D-9F63-0A7613010D3C}" dt="2023-09-15T17:20:41.091" v="972" actId="478"/>
          <ac:spMkLst>
            <pc:docMk/>
            <pc:sldMk cId="1357583290" sldId="273"/>
            <ac:spMk id="31" creationId="{1B299F21-52FE-4EB1-8040-DA0B3622ACF6}"/>
          </ac:spMkLst>
        </pc:spChg>
        <pc:spChg chg="mod">
          <ac:chgData name="Seyed Hamed Meshkin" userId="220999c3-e6ef-4426-a304-d27831ca2f92" providerId="ADAL" clId="{2BBA3B44-3C84-4B2D-9F63-0A7613010D3C}" dt="2023-09-15T17:19:48.288" v="960" actId="206"/>
          <ac:spMkLst>
            <pc:docMk/>
            <pc:sldMk cId="1357583290" sldId="273"/>
            <ac:spMk id="5123" creationId="{B0957AA7-2B9C-F1A8-D6B9-B38103459E30}"/>
          </ac:spMkLst>
        </pc:spChg>
        <pc:spChg chg="mod">
          <ac:chgData name="Seyed Hamed Meshkin" userId="220999c3-e6ef-4426-a304-d27831ca2f92" providerId="ADAL" clId="{2BBA3B44-3C84-4B2D-9F63-0A7613010D3C}" dt="2023-09-15T17:19:48.288" v="960" actId="206"/>
          <ac:spMkLst>
            <pc:docMk/>
            <pc:sldMk cId="1357583290" sldId="273"/>
            <ac:spMk id="5125" creationId="{495569C6-D2D1-5839-9615-1402C0283468}"/>
          </ac:spMkLst>
        </pc:spChg>
        <pc:spChg chg="add del">
          <ac:chgData name="Seyed Hamed Meshkin" userId="220999c3-e6ef-4426-a304-d27831ca2f92" providerId="ADAL" clId="{2BBA3B44-3C84-4B2D-9F63-0A7613010D3C}" dt="2023-09-17T13:36:48.954" v="5117" actId="22"/>
          <ac:spMkLst>
            <pc:docMk/>
            <pc:sldMk cId="1357583290" sldId="273"/>
            <ac:spMk id="5128" creationId="{DDC88785-D7CF-100A-CCE3-147D6A00B653}"/>
          </ac:spMkLst>
        </pc:spChg>
        <pc:spChg chg="add del mod">
          <ac:chgData name="Seyed Hamed Meshkin" userId="220999c3-e6ef-4426-a304-d27831ca2f92" providerId="ADAL" clId="{2BBA3B44-3C84-4B2D-9F63-0A7613010D3C}" dt="2023-09-18T14:09:57.543" v="8535" actId="478"/>
          <ac:spMkLst>
            <pc:docMk/>
            <pc:sldMk cId="1357583290" sldId="273"/>
            <ac:spMk id="5130" creationId="{AC550338-C12E-3542-DAC7-930300ADBE0E}"/>
          </ac:spMkLst>
        </pc:spChg>
        <pc:spChg chg="add mod">
          <ac:chgData name="Seyed Hamed Meshkin" userId="220999c3-e6ef-4426-a304-d27831ca2f92" providerId="ADAL" clId="{2BBA3B44-3C84-4B2D-9F63-0A7613010D3C}" dt="2023-09-17T13:56:07.421" v="5297" actId="14100"/>
          <ac:spMkLst>
            <pc:docMk/>
            <pc:sldMk cId="1357583290" sldId="273"/>
            <ac:spMk id="5132" creationId="{9DB408F1-A91D-A19E-78AF-ECDEF155CB37}"/>
          </ac:spMkLst>
        </pc:spChg>
        <pc:spChg chg="add mod">
          <ac:chgData name="Seyed Hamed Meshkin" userId="220999c3-e6ef-4426-a304-d27831ca2f92" providerId="ADAL" clId="{2BBA3B44-3C84-4B2D-9F63-0A7613010D3C}" dt="2023-09-17T13:57:57.357" v="5321" actId="1076"/>
          <ac:spMkLst>
            <pc:docMk/>
            <pc:sldMk cId="1357583290" sldId="273"/>
            <ac:spMk id="5134" creationId="{01AB1BAD-56E6-5440-C93C-256D37CDB3C6}"/>
          </ac:spMkLst>
        </pc:spChg>
        <pc:grpChg chg="mod">
          <ac:chgData name="Seyed Hamed Meshkin" userId="220999c3-e6ef-4426-a304-d27831ca2f92" providerId="ADAL" clId="{2BBA3B44-3C84-4B2D-9F63-0A7613010D3C}" dt="2023-09-17T13:57:57.357" v="5321" actId="1076"/>
          <ac:grpSpMkLst>
            <pc:docMk/>
            <pc:sldMk cId="1357583290" sldId="273"/>
            <ac:grpSpMk id="5122" creationId="{023860D1-D9DC-14C6-AC68-909D158B5773}"/>
          </ac:grpSpMkLst>
        </pc:grpChg>
        <pc:grpChg chg="add mod">
          <ac:chgData name="Seyed Hamed Meshkin" userId="220999c3-e6ef-4426-a304-d27831ca2f92" providerId="ADAL" clId="{2BBA3B44-3C84-4B2D-9F63-0A7613010D3C}" dt="2023-09-17T13:55:15.874" v="5287" actId="1076"/>
          <ac:grpSpMkLst>
            <pc:docMk/>
            <pc:sldMk cId="1357583290" sldId="273"/>
            <ac:grpSpMk id="5126" creationId="{42A25957-1919-3D8E-694C-6D21A5B8AD91}"/>
          </ac:grpSpMkLst>
        </pc:grpChg>
        <pc:picChg chg="mod">
          <ac:chgData name="Seyed Hamed Meshkin" userId="220999c3-e6ef-4426-a304-d27831ca2f92" providerId="ADAL" clId="{2BBA3B44-3C84-4B2D-9F63-0A7613010D3C}" dt="2023-09-17T13:36:48.074" v="5115" actId="1076"/>
          <ac:picMkLst>
            <pc:docMk/>
            <pc:sldMk cId="1357583290" sldId="273"/>
            <ac:picMk id="25" creationId="{1578A462-885C-72F5-B520-418C40B3EB4A}"/>
          </ac:picMkLst>
        </pc:picChg>
        <pc:picChg chg="mod">
          <ac:chgData name="Seyed Hamed Meshkin" userId="220999c3-e6ef-4426-a304-d27831ca2f92" providerId="ADAL" clId="{2BBA3B44-3C84-4B2D-9F63-0A7613010D3C}" dt="2023-09-17T13:55:15.874" v="5287" actId="1076"/>
          <ac:picMkLst>
            <pc:docMk/>
            <pc:sldMk cId="1357583290" sldId="273"/>
            <ac:picMk id="26" creationId="{FABE86B2-893D-149B-E6EA-60F8BC3516B6}"/>
          </ac:picMkLst>
        </pc:picChg>
        <pc:picChg chg="add del mod">
          <ac:chgData name="Seyed Hamed Meshkin" userId="220999c3-e6ef-4426-a304-d27831ca2f92" providerId="ADAL" clId="{2BBA3B44-3C84-4B2D-9F63-0A7613010D3C}" dt="2023-09-15T17:19:34.237" v="955" actId="27803"/>
          <ac:picMkLst>
            <pc:docMk/>
            <pc:sldMk cId="1357583290" sldId="273"/>
            <ac:picMk id="5121" creationId="{BB84DE22-70E6-9DE3-741A-46C98A4CAA30}"/>
          </ac:picMkLst>
        </pc:picChg>
        <pc:picChg chg="mod">
          <ac:chgData name="Seyed Hamed Meshkin" userId="220999c3-e6ef-4426-a304-d27831ca2f92" providerId="ADAL" clId="{2BBA3B44-3C84-4B2D-9F63-0A7613010D3C}" dt="2023-09-17T13:55:15.874" v="5287" actId="1076"/>
          <ac:picMkLst>
            <pc:docMk/>
            <pc:sldMk cId="1357583290" sldId="273"/>
            <ac:picMk id="5124" creationId="{A1818202-E698-45BB-5004-681C0E396274}"/>
          </ac:picMkLst>
        </pc:picChg>
      </pc:sldChg>
      <pc:sldChg chg="modSp mod modNotesTx">
        <pc:chgData name="Seyed Hamed Meshkin" userId="220999c3-e6ef-4426-a304-d27831ca2f92" providerId="ADAL" clId="{2BBA3B44-3C84-4B2D-9F63-0A7613010D3C}" dt="2023-09-19T13:40:07.101" v="19643" actId="20577"/>
        <pc:sldMkLst>
          <pc:docMk/>
          <pc:sldMk cId="4181739834" sldId="274"/>
        </pc:sldMkLst>
        <pc:spChg chg="mod">
          <ac:chgData name="Seyed Hamed Meshkin" userId="220999c3-e6ef-4426-a304-d27831ca2f92" providerId="ADAL" clId="{2BBA3B44-3C84-4B2D-9F63-0A7613010D3C}" dt="2023-09-18T18:04:23.335" v="11551" actId="20577"/>
          <ac:spMkLst>
            <pc:docMk/>
            <pc:sldMk cId="4181739834" sldId="274"/>
            <ac:spMk id="2" creationId="{58C96DFA-30E8-03BB-DBCA-EBE34D6C7A6B}"/>
          </ac:spMkLst>
        </pc:spChg>
      </pc:sldChg>
      <pc:sldChg chg="modSp mod">
        <pc:chgData name="Seyed Hamed Meshkin" userId="220999c3-e6ef-4426-a304-d27831ca2f92" providerId="ADAL" clId="{2BBA3B44-3C84-4B2D-9F63-0A7613010D3C}" dt="2023-09-19T14:17:40.789" v="19674" actId="1076"/>
        <pc:sldMkLst>
          <pc:docMk/>
          <pc:sldMk cId="2815371831" sldId="275"/>
        </pc:sldMkLst>
        <pc:spChg chg="mod">
          <ac:chgData name="Seyed Hamed Meshkin" userId="220999c3-e6ef-4426-a304-d27831ca2f92" providerId="ADAL" clId="{2BBA3B44-3C84-4B2D-9F63-0A7613010D3C}" dt="2023-09-19T14:17:40.789" v="19674" actId="1076"/>
          <ac:spMkLst>
            <pc:docMk/>
            <pc:sldMk cId="2815371831" sldId="275"/>
            <ac:spMk id="8" creationId="{DCDA9ADD-7BEC-44B4-FD80-61454A00E781}"/>
          </ac:spMkLst>
        </pc:spChg>
      </pc:sldChg>
      <pc:sldChg chg="addSp delSp modSp mod addAnim delAnim modAnim modNotesTx">
        <pc:chgData name="Seyed Hamed Meshkin" userId="220999c3-e6ef-4426-a304-d27831ca2f92" providerId="ADAL" clId="{2BBA3B44-3C84-4B2D-9F63-0A7613010D3C}" dt="2023-09-19T15:25:12.051" v="19922" actId="20577"/>
        <pc:sldMkLst>
          <pc:docMk/>
          <pc:sldMk cId="3928176676" sldId="276"/>
        </pc:sldMkLst>
        <pc:spChg chg="add del mod">
          <ac:chgData name="Seyed Hamed Meshkin" userId="220999c3-e6ef-4426-a304-d27831ca2f92" providerId="ADAL" clId="{2BBA3B44-3C84-4B2D-9F63-0A7613010D3C}" dt="2023-09-19T15:24:13.017" v="19911" actId="478"/>
          <ac:spMkLst>
            <pc:docMk/>
            <pc:sldMk cId="3928176676" sldId="276"/>
            <ac:spMk id="5" creationId="{D1A24AA5-6AB8-40F7-1B8B-7E0BC9C2843B}"/>
          </ac:spMkLst>
        </pc:spChg>
        <pc:spChg chg="add del mod">
          <ac:chgData name="Seyed Hamed Meshkin" userId="220999c3-e6ef-4426-a304-d27831ca2f92" providerId="ADAL" clId="{2BBA3B44-3C84-4B2D-9F63-0A7613010D3C}" dt="2023-09-19T15:24:13.017" v="19911" actId="478"/>
          <ac:spMkLst>
            <pc:docMk/>
            <pc:sldMk cId="3928176676" sldId="276"/>
            <ac:spMk id="6" creationId="{015B17E3-4CE1-F21E-466B-C2CEE9A50D7D}"/>
          </ac:spMkLst>
        </pc:spChg>
        <pc:spChg chg="mod topLvl">
          <ac:chgData name="Seyed Hamed Meshkin" userId="220999c3-e6ef-4426-a304-d27831ca2f92" providerId="ADAL" clId="{2BBA3B44-3C84-4B2D-9F63-0A7613010D3C}" dt="2023-09-16T16:06:10.911" v="3445" actId="1076"/>
          <ac:spMkLst>
            <pc:docMk/>
            <pc:sldMk cId="3928176676" sldId="276"/>
            <ac:spMk id="7" creationId="{A595157C-0C60-6EE2-5883-DE412D6FC9F7}"/>
          </ac:spMkLst>
        </pc:spChg>
        <pc:spChg chg="mod topLvl">
          <ac:chgData name="Seyed Hamed Meshkin" userId="220999c3-e6ef-4426-a304-d27831ca2f92" providerId="ADAL" clId="{2BBA3B44-3C84-4B2D-9F63-0A7613010D3C}" dt="2023-09-16T16:06:10.911" v="3445" actId="1076"/>
          <ac:spMkLst>
            <pc:docMk/>
            <pc:sldMk cId="3928176676" sldId="276"/>
            <ac:spMk id="8" creationId="{5D2C02E1-77E9-0560-2CDB-400ABC6DB878}"/>
          </ac:spMkLst>
        </pc:spChg>
        <pc:spChg chg="mod topLvl">
          <ac:chgData name="Seyed Hamed Meshkin" userId="220999c3-e6ef-4426-a304-d27831ca2f92" providerId="ADAL" clId="{2BBA3B44-3C84-4B2D-9F63-0A7613010D3C}" dt="2023-09-16T16:06:10.911" v="3445" actId="1076"/>
          <ac:spMkLst>
            <pc:docMk/>
            <pc:sldMk cId="3928176676" sldId="276"/>
            <ac:spMk id="9" creationId="{F27A3DBC-C5DA-E27B-E30C-C0CB2EE26CAA}"/>
          </ac:spMkLst>
        </pc:spChg>
        <pc:spChg chg="mod topLvl">
          <ac:chgData name="Seyed Hamed Meshkin" userId="220999c3-e6ef-4426-a304-d27831ca2f92" providerId="ADAL" clId="{2BBA3B44-3C84-4B2D-9F63-0A7613010D3C}" dt="2023-09-16T16:09:12.447" v="3471" actId="403"/>
          <ac:spMkLst>
            <pc:docMk/>
            <pc:sldMk cId="3928176676" sldId="276"/>
            <ac:spMk id="10" creationId="{DFE31BC8-CBA6-3EC1-BAF6-797BA6F68755}"/>
          </ac:spMkLst>
        </pc:spChg>
        <pc:spChg chg="mod topLvl">
          <ac:chgData name="Seyed Hamed Meshkin" userId="220999c3-e6ef-4426-a304-d27831ca2f92" providerId="ADAL" clId="{2BBA3B44-3C84-4B2D-9F63-0A7613010D3C}" dt="2023-09-16T16:06:10.911" v="3445" actId="1076"/>
          <ac:spMkLst>
            <pc:docMk/>
            <pc:sldMk cId="3928176676" sldId="276"/>
            <ac:spMk id="11" creationId="{0341A904-C6A4-13F1-BB93-E55C1A8E3634}"/>
          </ac:spMkLst>
        </pc:spChg>
        <pc:spChg chg="mod topLvl">
          <ac:chgData name="Seyed Hamed Meshkin" userId="220999c3-e6ef-4426-a304-d27831ca2f92" providerId="ADAL" clId="{2BBA3B44-3C84-4B2D-9F63-0A7613010D3C}" dt="2023-09-16T16:06:10.911" v="3445" actId="1076"/>
          <ac:spMkLst>
            <pc:docMk/>
            <pc:sldMk cId="3928176676" sldId="276"/>
            <ac:spMk id="12" creationId="{7E6D15FB-6423-D8DB-81CA-A2AE2A039677}"/>
          </ac:spMkLst>
        </pc:spChg>
        <pc:spChg chg="mod topLvl">
          <ac:chgData name="Seyed Hamed Meshkin" userId="220999c3-e6ef-4426-a304-d27831ca2f92" providerId="ADAL" clId="{2BBA3B44-3C84-4B2D-9F63-0A7613010D3C}" dt="2023-09-16T16:06:10.911" v="3445" actId="1076"/>
          <ac:spMkLst>
            <pc:docMk/>
            <pc:sldMk cId="3928176676" sldId="276"/>
            <ac:spMk id="13" creationId="{5866C216-1389-13A3-B0E1-93C3DC5CD592}"/>
          </ac:spMkLst>
        </pc:spChg>
        <pc:spChg chg="mod topLvl">
          <ac:chgData name="Seyed Hamed Meshkin" userId="220999c3-e6ef-4426-a304-d27831ca2f92" providerId="ADAL" clId="{2BBA3B44-3C84-4B2D-9F63-0A7613010D3C}" dt="2023-09-17T20:18:03.588" v="7773" actId="1076"/>
          <ac:spMkLst>
            <pc:docMk/>
            <pc:sldMk cId="3928176676" sldId="276"/>
            <ac:spMk id="14" creationId="{CC5875EB-6B1B-7CA0-41A7-C47719A3BF37}"/>
          </ac:spMkLst>
        </pc:spChg>
        <pc:spChg chg="mod">
          <ac:chgData name="Seyed Hamed Meshkin" userId="220999c3-e6ef-4426-a304-d27831ca2f92" providerId="ADAL" clId="{2BBA3B44-3C84-4B2D-9F63-0A7613010D3C}" dt="2023-09-18T15:59:01.428" v="9816" actId="20577"/>
          <ac:spMkLst>
            <pc:docMk/>
            <pc:sldMk cId="3928176676" sldId="276"/>
            <ac:spMk id="16" creationId="{EA1E6AA0-AAAB-4009-CF47-28795AB6CB31}"/>
          </ac:spMkLst>
        </pc:spChg>
        <pc:spChg chg="mod topLvl">
          <ac:chgData name="Seyed Hamed Meshkin" userId="220999c3-e6ef-4426-a304-d27831ca2f92" providerId="ADAL" clId="{2BBA3B44-3C84-4B2D-9F63-0A7613010D3C}" dt="2023-09-17T20:18:31.804" v="7787" actId="404"/>
          <ac:spMkLst>
            <pc:docMk/>
            <pc:sldMk cId="3928176676" sldId="276"/>
            <ac:spMk id="17" creationId="{B192DCAF-0C54-3133-1833-22EEDC770752}"/>
          </ac:spMkLst>
        </pc:spChg>
        <pc:spChg chg="mod topLvl">
          <ac:chgData name="Seyed Hamed Meshkin" userId="220999c3-e6ef-4426-a304-d27831ca2f92" providerId="ADAL" clId="{2BBA3B44-3C84-4B2D-9F63-0A7613010D3C}" dt="2023-09-17T20:18:42.051" v="7790" actId="1076"/>
          <ac:spMkLst>
            <pc:docMk/>
            <pc:sldMk cId="3928176676" sldId="276"/>
            <ac:spMk id="23" creationId="{A807FB8E-7680-F8A8-6978-6EB59BEB7B5D}"/>
          </ac:spMkLst>
        </pc:spChg>
        <pc:spChg chg="add del mod">
          <ac:chgData name="Seyed Hamed Meshkin" userId="220999c3-e6ef-4426-a304-d27831ca2f92" providerId="ADAL" clId="{2BBA3B44-3C84-4B2D-9F63-0A7613010D3C}" dt="2023-09-19T15:24:13.017" v="19911" actId="478"/>
          <ac:spMkLst>
            <pc:docMk/>
            <pc:sldMk cId="3928176676" sldId="276"/>
            <ac:spMk id="25" creationId="{A590E2C9-090C-0656-D450-1FEC72E0607B}"/>
          </ac:spMkLst>
        </pc:spChg>
        <pc:spChg chg="add del mod">
          <ac:chgData name="Seyed Hamed Meshkin" userId="220999c3-e6ef-4426-a304-d27831ca2f92" providerId="ADAL" clId="{2BBA3B44-3C84-4B2D-9F63-0A7613010D3C}" dt="2023-09-16T16:03:51.230" v="3426" actId="478"/>
          <ac:spMkLst>
            <pc:docMk/>
            <pc:sldMk cId="3928176676" sldId="276"/>
            <ac:spMk id="26" creationId="{3556595A-C2CE-549B-1ECE-56B676557CBB}"/>
          </ac:spMkLst>
        </pc:spChg>
        <pc:spChg chg="mod topLvl">
          <ac:chgData name="Seyed Hamed Meshkin" userId="220999c3-e6ef-4426-a304-d27831ca2f92" providerId="ADAL" clId="{2BBA3B44-3C84-4B2D-9F63-0A7613010D3C}" dt="2023-09-16T16:06:10.911" v="3445" actId="1076"/>
          <ac:spMkLst>
            <pc:docMk/>
            <pc:sldMk cId="3928176676" sldId="276"/>
            <ac:spMk id="27" creationId="{0D5D7D91-FDD4-69B6-B550-F475BA09A05A}"/>
          </ac:spMkLst>
        </pc:spChg>
        <pc:spChg chg="mod topLvl">
          <ac:chgData name="Seyed Hamed Meshkin" userId="220999c3-e6ef-4426-a304-d27831ca2f92" providerId="ADAL" clId="{2BBA3B44-3C84-4B2D-9F63-0A7613010D3C}" dt="2023-09-16T16:06:10.911" v="3445" actId="1076"/>
          <ac:spMkLst>
            <pc:docMk/>
            <pc:sldMk cId="3928176676" sldId="276"/>
            <ac:spMk id="28" creationId="{A0C3330A-6FB0-EE9A-C8AB-A0776776BD4D}"/>
          </ac:spMkLst>
        </pc:spChg>
        <pc:spChg chg="mod topLvl">
          <ac:chgData name="Seyed Hamed Meshkin" userId="220999c3-e6ef-4426-a304-d27831ca2f92" providerId="ADAL" clId="{2BBA3B44-3C84-4B2D-9F63-0A7613010D3C}" dt="2023-09-16T16:06:10.911" v="3445" actId="1076"/>
          <ac:spMkLst>
            <pc:docMk/>
            <pc:sldMk cId="3928176676" sldId="276"/>
            <ac:spMk id="29" creationId="{88344283-11C6-6F3A-5833-B80AEBBB7676}"/>
          </ac:spMkLst>
        </pc:spChg>
        <pc:spChg chg="mod topLvl">
          <ac:chgData name="Seyed Hamed Meshkin" userId="220999c3-e6ef-4426-a304-d27831ca2f92" providerId="ADAL" clId="{2BBA3B44-3C84-4B2D-9F63-0A7613010D3C}" dt="2023-09-16T16:06:10.911" v="3445" actId="1076"/>
          <ac:spMkLst>
            <pc:docMk/>
            <pc:sldMk cId="3928176676" sldId="276"/>
            <ac:spMk id="30" creationId="{99A457C9-2E20-9B9E-9C2A-53DC94CC30D0}"/>
          </ac:spMkLst>
        </pc:spChg>
        <pc:spChg chg="mod topLvl">
          <ac:chgData name="Seyed Hamed Meshkin" userId="220999c3-e6ef-4426-a304-d27831ca2f92" providerId="ADAL" clId="{2BBA3B44-3C84-4B2D-9F63-0A7613010D3C}" dt="2023-09-16T16:06:10.911" v="3445" actId="1076"/>
          <ac:spMkLst>
            <pc:docMk/>
            <pc:sldMk cId="3928176676" sldId="276"/>
            <ac:spMk id="31" creationId="{B4DA9CA0-14E7-9664-CE28-C85EFBF80E31}"/>
          </ac:spMkLst>
        </pc:spChg>
        <pc:spChg chg="mod topLvl">
          <ac:chgData name="Seyed Hamed Meshkin" userId="220999c3-e6ef-4426-a304-d27831ca2f92" providerId="ADAL" clId="{2BBA3B44-3C84-4B2D-9F63-0A7613010D3C}" dt="2023-09-16T16:06:10.911" v="3445" actId="1076"/>
          <ac:spMkLst>
            <pc:docMk/>
            <pc:sldMk cId="3928176676" sldId="276"/>
            <ac:spMk id="32" creationId="{C8BB6B5B-E096-0058-9D1D-9FB6EDDCF864}"/>
          </ac:spMkLst>
        </pc:spChg>
        <pc:spChg chg="mod topLvl">
          <ac:chgData name="Seyed Hamed Meshkin" userId="220999c3-e6ef-4426-a304-d27831ca2f92" providerId="ADAL" clId="{2BBA3B44-3C84-4B2D-9F63-0A7613010D3C}" dt="2023-09-16T16:09:00.401" v="3469" actId="20577"/>
          <ac:spMkLst>
            <pc:docMk/>
            <pc:sldMk cId="3928176676" sldId="276"/>
            <ac:spMk id="38" creationId="{9B0B35D3-385A-11B3-17A6-DA40D36D29EB}"/>
          </ac:spMkLst>
        </pc:spChg>
        <pc:spChg chg="add del mod">
          <ac:chgData name="Seyed Hamed Meshkin" userId="220999c3-e6ef-4426-a304-d27831ca2f92" providerId="ADAL" clId="{2BBA3B44-3C84-4B2D-9F63-0A7613010D3C}" dt="2023-09-19T15:24:13.017" v="19911" actId="478"/>
          <ac:spMkLst>
            <pc:docMk/>
            <pc:sldMk cId="3928176676" sldId="276"/>
            <ac:spMk id="41" creationId="{9691861B-1030-4356-CBAB-1B6407701474}"/>
          </ac:spMkLst>
        </pc:spChg>
        <pc:spChg chg="del mod">
          <ac:chgData name="Seyed Hamed Meshkin" userId="220999c3-e6ef-4426-a304-d27831ca2f92" providerId="ADAL" clId="{2BBA3B44-3C84-4B2D-9F63-0A7613010D3C}" dt="2023-09-16T17:02:04.598" v="3652" actId="478"/>
          <ac:spMkLst>
            <pc:docMk/>
            <pc:sldMk cId="3928176676" sldId="276"/>
            <ac:spMk id="44" creationId="{6BC7E8F9-4B33-1FE6-9EA3-BB9948A9D4A3}"/>
          </ac:spMkLst>
        </pc:spChg>
        <pc:spChg chg="mod">
          <ac:chgData name="Seyed Hamed Meshkin" userId="220999c3-e6ef-4426-a304-d27831ca2f92" providerId="ADAL" clId="{2BBA3B44-3C84-4B2D-9F63-0A7613010D3C}" dt="2023-09-15T13:51:00.136" v="17" actId="1076"/>
          <ac:spMkLst>
            <pc:docMk/>
            <pc:sldMk cId="3928176676" sldId="276"/>
            <ac:spMk id="45" creationId="{8E9989D7-5A92-87FF-B423-2BCC67D99376}"/>
          </ac:spMkLst>
        </pc:spChg>
        <pc:spChg chg="add del mod">
          <ac:chgData name="Seyed Hamed Meshkin" userId="220999c3-e6ef-4426-a304-d27831ca2f92" providerId="ADAL" clId="{2BBA3B44-3C84-4B2D-9F63-0A7613010D3C}" dt="2023-09-19T15:24:13.017" v="19911" actId="478"/>
          <ac:spMkLst>
            <pc:docMk/>
            <pc:sldMk cId="3928176676" sldId="276"/>
            <ac:spMk id="58" creationId="{994EB644-A925-7AD3-9B33-8F1B7EA9A474}"/>
          </ac:spMkLst>
        </pc:spChg>
        <pc:spChg chg="add del mod">
          <ac:chgData name="Seyed Hamed Meshkin" userId="220999c3-e6ef-4426-a304-d27831ca2f92" providerId="ADAL" clId="{2BBA3B44-3C84-4B2D-9F63-0A7613010D3C}" dt="2023-09-19T15:24:13.017" v="19911" actId="478"/>
          <ac:spMkLst>
            <pc:docMk/>
            <pc:sldMk cId="3928176676" sldId="276"/>
            <ac:spMk id="59" creationId="{17BFA25C-1DDC-B1A5-2F02-468669F1CA58}"/>
          </ac:spMkLst>
        </pc:spChg>
        <pc:spChg chg="add mod ord">
          <ac:chgData name="Seyed Hamed Meshkin" userId="220999c3-e6ef-4426-a304-d27831ca2f92" providerId="ADAL" clId="{2BBA3B44-3C84-4B2D-9F63-0A7613010D3C}" dt="2023-09-16T16:09:54.990" v="3477" actId="207"/>
          <ac:spMkLst>
            <pc:docMk/>
            <pc:sldMk cId="3928176676" sldId="276"/>
            <ac:spMk id="62" creationId="{06DF12ED-4BB6-3584-5EF5-0E5893679607}"/>
          </ac:spMkLst>
        </pc:spChg>
        <pc:spChg chg="add mod">
          <ac:chgData name="Seyed Hamed Meshkin" userId="220999c3-e6ef-4426-a304-d27831ca2f92" providerId="ADAL" clId="{2BBA3B44-3C84-4B2D-9F63-0A7613010D3C}" dt="2023-09-16T16:09:55.304" v="3478" actId="207"/>
          <ac:spMkLst>
            <pc:docMk/>
            <pc:sldMk cId="3928176676" sldId="276"/>
            <ac:spMk id="68" creationId="{6F52F051-4482-F60F-6262-50D8DA14EDDE}"/>
          </ac:spMkLst>
        </pc:spChg>
        <pc:spChg chg="add del mod">
          <ac:chgData name="Seyed Hamed Meshkin" userId="220999c3-e6ef-4426-a304-d27831ca2f92" providerId="ADAL" clId="{2BBA3B44-3C84-4B2D-9F63-0A7613010D3C}" dt="2023-09-16T16:03:15.884" v="3410" actId="478"/>
          <ac:spMkLst>
            <pc:docMk/>
            <pc:sldMk cId="3928176676" sldId="276"/>
            <ac:spMk id="70" creationId="{69E858F6-CB3B-B59A-2640-17EC4A93FE07}"/>
          </ac:spMkLst>
        </pc:spChg>
        <pc:spChg chg="add del mod">
          <ac:chgData name="Seyed Hamed Meshkin" userId="220999c3-e6ef-4426-a304-d27831ca2f92" providerId="ADAL" clId="{2BBA3B44-3C84-4B2D-9F63-0A7613010D3C}" dt="2023-09-19T15:24:13.017" v="19911" actId="478"/>
          <ac:spMkLst>
            <pc:docMk/>
            <pc:sldMk cId="3928176676" sldId="276"/>
            <ac:spMk id="75" creationId="{32780EBF-EEF1-BC82-1ED8-D1FC631196FC}"/>
          </ac:spMkLst>
        </pc:spChg>
        <pc:spChg chg="mod">
          <ac:chgData name="Seyed Hamed Meshkin" userId="220999c3-e6ef-4426-a304-d27831ca2f92" providerId="ADAL" clId="{2BBA3B44-3C84-4B2D-9F63-0A7613010D3C}" dt="2023-09-16T17:03:27.662" v="3672" actId="207"/>
          <ac:spMkLst>
            <pc:docMk/>
            <pc:sldMk cId="3928176676" sldId="276"/>
            <ac:spMk id="84" creationId="{25693510-D4FB-9E4D-AF18-677565893597}"/>
          </ac:spMkLst>
        </pc:spChg>
        <pc:spChg chg="mod">
          <ac:chgData name="Seyed Hamed Meshkin" userId="220999c3-e6ef-4426-a304-d27831ca2f92" providerId="ADAL" clId="{2BBA3B44-3C84-4B2D-9F63-0A7613010D3C}" dt="2023-09-16T17:03:27.662" v="3672" actId="207"/>
          <ac:spMkLst>
            <pc:docMk/>
            <pc:sldMk cId="3928176676" sldId="276"/>
            <ac:spMk id="85" creationId="{8E8A276B-D6F1-94A1-D9F5-1D7C55B7983E}"/>
          </ac:spMkLst>
        </pc:spChg>
        <pc:spChg chg="mod">
          <ac:chgData name="Seyed Hamed Meshkin" userId="220999c3-e6ef-4426-a304-d27831ca2f92" providerId="ADAL" clId="{2BBA3B44-3C84-4B2D-9F63-0A7613010D3C}" dt="2023-09-18T18:03:58.150" v="11543" actId="20577"/>
          <ac:spMkLst>
            <pc:docMk/>
            <pc:sldMk cId="3928176676" sldId="276"/>
            <ac:spMk id="86" creationId="{9D64A2AC-9C2F-78AB-189A-FF031C991FE9}"/>
          </ac:spMkLst>
        </pc:spChg>
        <pc:grpChg chg="del mod">
          <ac:chgData name="Seyed Hamed Meshkin" userId="220999c3-e6ef-4426-a304-d27831ca2f92" providerId="ADAL" clId="{2BBA3B44-3C84-4B2D-9F63-0A7613010D3C}" dt="2023-09-15T13:52:38.466" v="33" actId="165"/>
          <ac:grpSpMkLst>
            <pc:docMk/>
            <pc:sldMk cId="3928176676" sldId="276"/>
            <ac:grpSpMk id="47" creationId="{BA7199BE-182B-D258-9BBC-5CA72BA4561A}"/>
          </ac:grpSpMkLst>
        </pc:grpChg>
        <pc:grpChg chg="add del mod">
          <ac:chgData name="Seyed Hamed Meshkin" userId="220999c3-e6ef-4426-a304-d27831ca2f92" providerId="ADAL" clId="{2BBA3B44-3C84-4B2D-9F63-0A7613010D3C}" dt="2023-09-19T15:24:13.017" v="19911" actId="478"/>
          <ac:grpSpMkLst>
            <pc:docMk/>
            <pc:sldMk cId="3928176676" sldId="276"/>
            <ac:grpSpMk id="69" creationId="{DBFB1E62-CA7F-3E3C-C8FD-35F8825B4034}"/>
          </ac:grpSpMkLst>
        </pc:grpChg>
        <pc:grpChg chg="add mod">
          <ac:chgData name="Seyed Hamed Meshkin" userId="220999c3-e6ef-4426-a304-d27831ca2f92" providerId="ADAL" clId="{2BBA3B44-3C84-4B2D-9F63-0A7613010D3C}" dt="2023-09-16T17:03:48.311" v="3680" actId="14100"/>
          <ac:grpSpMkLst>
            <pc:docMk/>
            <pc:sldMk cId="3928176676" sldId="276"/>
            <ac:grpSpMk id="83" creationId="{90279DB8-09AE-C67C-4FAF-4D04685723FF}"/>
          </ac:grpSpMkLst>
        </pc:grpChg>
        <pc:graphicFrameChg chg="mod modGraphic">
          <ac:chgData name="Seyed Hamed Meshkin" userId="220999c3-e6ef-4426-a304-d27831ca2f92" providerId="ADAL" clId="{2BBA3B44-3C84-4B2D-9F63-0A7613010D3C}" dt="2023-09-15T13:51:00.136" v="17" actId="1076"/>
          <ac:graphicFrameMkLst>
            <pc:docMk/>
            <pc:sldMk cId="3928176676" sldId="276"/>
            <ac:graphicFrameMk id="40" creationId="{FCEA5CCB-8CA3-75FF-8D94-DBD36DA920BF}"/>
          </ac:graphicFrameMkLst>
        </pc:graphicFrameChg>
        <pc:picChg chg="mod">
          <ac:chgData name="Seyed Hamed Meshkin" userId="220999c3-e6ef-4426-a304-d27831ca2f92" providerId="ADAL" clId="{2BBA3B44-3C84-4B2D-9F63-0A7613010D3C}" dt="2023-09-16T16:05:29.851" v="3443" actId="1076"/>
          <ac:picMkLst>
            <pc:docMk/>
            <pc:sldMk cId="3928176676" sldId="276"/>
            <ac:picMk id="15" creationId="{A6B14510-4E05-8C7B-86B3-3F2176AE73B9}"/>
          </ac:picMkLst>
        </pc:picChg>
        <pc:cxnChg chg="add del mod">
          <ac:chgData name="Seyed Hamed Meshkin" userId="220999c3-e6ef-4426-a304-d27831ca2f92" providerId="ADAL" clId="{2BBA3B44-3C84-4B2D-9F63-0A7613010D3C}" dt="2023-09-16T16:02:44.740" v="3376" actId="478"/>
          <ac:cxnSpMkLst>
            <pc:docMk/>
            <pc:sldMk cId="3928176676" sldId="276"/>
            <ac:cxnSpMk id="18" creationId="{00D8A712-FD42-D492-6938-D2DDA84D5ACE}"/>
          </ac:cxnSpMkLst>
        </pc:cxnChg>
        <pc:cxnChg chg="del mod topLvl">
          <ac:chgData name="Seyed Hamed Meshkin" userId="220999c3-e6ef-4426-a304-d27831ca2f92" providerId="ADAL" clId="{2BBA3B44-3C84-4B2D-9F63-0A7613010D3C}" dt="2023-09-17T20:20:59.763" v="7809" actId="478"/>
          <ac:cxnSpMkLst>
            <pc:docMk/>
            <pc:sldMk cId="3928176676" sldId="276"/>
            <ac:cxnSpMk id="19" creationId="{DDA9E560-D811-93AE-55EC-8202390AC185}"/>
          </ac:cxnSpMkLst>
        </pc:cxnChg>
        <pc:cxnChg chg="del mod topLvl">
          <ac:chgData name="Seyed Hamed Meshkin" userId="220999c3-e6ef-4426-a304-d27831ca2f92" providerId="ADAL" clId="{2BBA3B44-3C84-4B2D-9F63-0A7613010D3C}" dt="2023-09-17T20:20:58.730" v="7808" actId="478"/>
          <ac:cxnSpMkLst>
            <pc:docMk/>
            <pc:sldMk cId="3928176676" sldId="276"/>
            <ac:cxnSpMk id="24" creationId="{B606F166-E04F-DE55-D65D-5C46E3EF7AF8}"/>
          </ac:cxnSpMkLst>
        </pc:cxnChg>
        <pc:cxnChg chg="add del mod">
          <ac:chgData name="Seyed Hamed Meshkin" userId="220999c3-e6ef-4426-a304-d27831ca2f92" providerId="ADAL" clId="{2BBA3B44-3C84-4B2D-9F63-0A7613010D3C}" dt="2023-09-19T15:24:13.017" v="19911" actId="478"/>
          <ac:cxnSpMkLst>
            <pc:docMk/>
            <pc:sldMk cId="3928176676" sldId="276"/>
            <ac:cxnSpMk id="35" creationId="{32A30E32-10B2-1EAA-855E-91CC36DA4353}"/>
          </ac:cxnSpMkLst>
        </pc:cxnChg>
        <pc:cxnChg chg="add del mod">
          <ac:chgData name="Seyed Hamed Meshkin" userId="220999c3-e6ef-4426-a304-d27831ca2f92" providerId="ADAL" clId="{2BBA3B44-3C84-4B2D-9F63-0A7613010D3C}" dt="2023-09-19T15:24:13.017" v="19911" actId="478"/>
          <ac:cxnSpMkLst>
            <pc:docMk/>
            <pc:sldMk cId="3928176676" sldId="276"/>
            <ac:cxnSpMk id="46" creationId="{4D19463A-1E02-F551-C620-CF7BE58D0A1D}"/>
          </ac:cxnSpMkLst>
        </pc:cxnChg>
        <pc:cxnChg chg="add del mod">
          <ac:chgData name="Seyed Hamed Meshkin" userId="220999c3-e6ef-4426-a304-d27831ca2f92" providerId="ADAL" clId="{2BBA3B44-3C84-4B2D-9F63-0A7613010D3C}" dt="2023-09-19T15:24:13.017" v="19911" actId="478"/>
          <ac:cxnSpMkLst>
            <pc:docMk/>
            <pc:sldMk cId="3928176676" sldId="276"/>
            <ac:cxnSpMk id="72" creationId="{4A91BB6C-83E3-59EB-62A4-D4EE02D0BC3C}"/>
          </ac:cxnSpMkLst>
        </pc:cxnChg>
      </pc:sldChg>
      <pc:sldChg chg="addSp delSp modSp new mod modTransition addAnim delAnim modAnim modNotesTx">
        <pc:chgData name="Seyed Hamed Meshkin" userId="220999c3-e6ef-4426-a304-d27831ca2f92" providerId="ADAL" clId="{2BBA3B44-3C84-4B2D-9F63-0A7613010D3C}" dt="2023-09-19T14:32:05.408" v="19813" actId="20577"/>
        <pc:sldMkLst>
          <pc:docMk/>
          <pc:sldMk cId="1547702590" sldId="277"/>
        </pc:sldMkLst>
        <pc:spChg chg="del">
          <ac:chgData name="Seyed Hamed Meshkin" userId="220999c3-e6ef-4426-a304-d27831ca2f92" providerId="ADAL" clId="{2BBA3B44-3C84-4B2D-9F63-0A7613010D3C}" dt="2023-09-15T16:59:40.880" v="217" actId="478"/>
          <ac:spMkLst>
            <pc:docMk/>
            <pc:sldMk cId="1547702590" sldId="277"/>
            <ac:spMk id="2" creationId="{FC5A160B-1D3B-7927-977F-96697B8A16C3}"/>
          </ac:spMkLst>
        </pc:spChg>
        <pc:spChg chg="del">
          <ac:chgData name="Seyed Hamed Meshkin" userId="220999c3-e6ef-4426-a304-d27831ca2f92" providerId="ADAL" clId="{2BBA3B44-3C84-4B2D-9F63-0A7613010D3C}" dt="2023-09-15T16:59:40.880" v="217" actId="478"/>
          <ac:spMkLst>
            <pc:docMk/>
            <pc:sldMk cId="1547702590" sldId="277"/>
            <ac:spMk id="3" creationId="{5A65E099-3C0F-A8CB-BA50-81DA85BE0369}"/>
          </ac:spMkLst>
        </pc:spChg>
        <pc:spChg chg="del">
          <ac:chgData name="Seyed Hamed Meshkin" userId="220999c3-e6ef-4426-a304-d27831ca2f92" providerId="ADAL" clId="{2BBA3B44-3C84-4B2D-9F63-0A7613010D3C}" dt="2023-09-15T16:59:40.880" v="217" actId="478"/>
          <ac:spMkLst>
            <pc:docMk/>
            <pc:sldMk cId="1547702590" sldId="277"/>
            <ac:spMk id="4" creationId="{C61E0708-CAF2-2CA2-E3DB-1D778A60DD05}"/>
          </ac:spMkLst>
        </pc:spChg>
        <pc:spChg chg="add del mod">
          <ac:chgData name="Seyed Hamed Meshkin" userId="220999c3-e6ef-4426-a304-d27831ca2f92" providerId="ADAL" clId="{2BBA3B44-3C84-4B2D-9F63-0A7613010D3C}" dt="2023-09-15T16:59:38.876" v="216"/>
          <ac:spMkLst>
            <pc:docMk/>
            <pc:sldMk cId="1547702590" sldId="277"/>
            <ac:spMk id="7" creationId="{99286A88-AF4E-6761-73E4-E16FBF40265B}"/>
          </ac:spMkLst>
        </pc:spChg>
        <pc:spChg chg="add mod">
          <ac:chgData name="Seyed Hamed Meshkin" userId="220999c3-e6ef-4426-a304-d27831ca2f92" providerId="ADAL" clId="{2BBA3B44-3C84-4B2D-9F63-0A7613010D3C}" dt="2023-09-15T16:59:41.089" v="218"/>
          <ac:spMkLst>
            <pc:docMk/>
            <pc:sldMk cId="1547702590" sldId="277"/>
            <ac:spMk id="10" creationId="{F901D52A-1E3C-B26E-818E-D25FB5BA1B7C}"/>
          </ac:spMkLst>
        </pc:spChg>
        <pc:spChg chg="add mod">
          <ac:chgData name="Seyed Hamed Meshkin" userId="220999c3-e6ef-4426-a304-d27831ca2f92" providerId="ADAL" clId="{2BBA3B44-3C84-4B2D-9F63-0A7613010D3C}" dt="2023-09-15T19:17:49.259" v="2052" actId="1076"/>
          <ac:spMkLst>
            <pc:docMk/>
            <pc:sldMk cId="1547702590" sldId="277"/>
            <ac:spMk id="11" creationId="{EB12DA81-98C5-FF2F-0BBE-C701144FE7E1}"/>
          </ac:spMkLst>
        </pc:spChg>
        <pc:spChg chg="add del mod">
          <ac:chgData name="Seyed Hamed Meshkin" userId="220999c3-e6ef-4426-a304-d27831ca2f92" providerId="ADAL" clId="{2BBA3B44-3C84-4B2D-9F63-0A7613010D3C}" dt="2023-09-15T22:16:38.048" v="2634" actId="478"/>
          <ac:spMkLst>
            <pc:docMk/>
            <pc:sldMk cId="1547702590" sldId="277"/>
            <ac:spMk id="12" creationId="{AEEDC083-9702-B5F2-F8EA-723266234D79}"/>
          </ac:spMkLst>
        </pc:spChg>
        <pc:spChg chg="add del mod">
          <ac:chgData name="Seyed Hamed Meshkin" userId="220999c3-e6ef-4426-a304-d27831ca2f92" providerId="ADAL" clId="{2BBA3B44-3C84-4B2D-9F63-0A7613010D3C}" dt="2023-09-15T22:16:38.048" v="2634" actId="478"/>
          <ac:spMkLst>
            <pc:docMk/>
            <pc:sldMk cId="1547702590" sldId="277"/>
            <ac:spMk id="13" creationId="{E2ECCBF8-20A3-AFDB-2A26-0899D7E8F5A8}"/>
          </ac:spMkLst>
        </pc:spChg>
        <pc:spChg chg="add del mod">
          <ac:chgData name="Seyed Hamed Meshkin" userId="220999c3-e6ef-4426-a304-d27831ca2f92" providerId="ADAL" clId="{2BBA3B44-3C84-4B2D-9F63-0A7613010D3C}" dt="2023-09-15T22:16:38.048" v="2634" actId="478"/>
          <ac:spMkLst>
            <pc:docMk/>
            <pc:sldMk cId="1547702590" sldId="277"/>
            <ac:spMk id="14" creationId="{F02EAABB-E811-C270-7EB7-431741BF491A}"/>
          </ac:spMkLst>
        </pc:spChg>
        <pc:spChg chg="add del mod">
          <ac:chgData name="Seyed Hamed Meshkin" userId="220999c3-e6ef-4426-a304-d27831ca2f92" providerId="ADAL" clId="{2BBA3B44-3C84-4B2D-9F63-0A7613010D3C}" dt="2023-09-15T22:16:38.048" v="2634" actId="478"/>
          <ac:spMkLst>
            <pc:docMk/>
            <pc:sldMk cId="1547702590" sldId="277"/>
            <ac:spMk id="15" creationId="{5F01AAB4-C0C7-9EBF-2AEF-54DA0F88917C}"/>
          </ac:spMkLst>
        </pc:spChg>
        <pc:spChg chg="add del mod">
          <ac:chgData name="Seyed Hamed Meshkin" userId="220999c3-e6ef-4426-a304-d27831ca2f92" providerId="ADAL" clId="{2BBA3B44-3C84-4B2D-9F63-0A7613010D3C}" dt="2023-09-15T18:22:44.542" v="1084" actId="478"/>
          <ac:spMkLst>
            <pc:docMk/>
            <pc:sldMk cId="1547702590" sldId="277"/>
            <ac:spMk id="16" creationId="{8E04C6DF-FD6D-1C94-B267-DF394E8BDA1C}"/>
          </ac:spMkLst>
        </pc:spChg>
        <pc:spChg chg="add del mod">
          <ac:chgData name="Seyed Hamed Meshkin" userId="220999c3-e6ef-4426-a304-d27831ca2f92" providerId="ADAL" clId="{2BBA3B44-3C84-4B2D-9F63-0A7613010D3C}" dt="2023-09-15T18:19:23.389" v="1056" actId="478"/>
          <ac:spMkLst>
            <pc:docMk/>
            <pc:sldMk cId="1547702590" sldId="277"/>
            <ac:spMk id="18" creationId="{02AA535A-501E-B158-5D4A-8291318AA420}"/>
          </ac:spMkLst>
        </pc:spChg>
        <pc:spChg chg="add del mod">
          <ac:chgData name="Seyed Hamed Meshkin" userId="220999c3-e6ef-4426-a304-d27831ca2f92" providerId="ADAL" clId="{2BBA3B44-3C84-4B2D-9F63-0A7613010D3C}" dt="2023-09-15T18:15:57.693" v="1021" actId="478"/>
          <ac:spMkLst>
            <pc:docMk/>
            <pc:sldMk cId="1547702590" sldId="277"/>
            <ac:spMk id="19" creationId="{A3A73164-B2E7-275E-AFE6-04A96ECF294E}"/>
          </ac:spMkLst>
        </pc:spChg>
        <pc:spChg chg="add mod ord">
          <ac:chgData name="Seyed Hamed Meshkin" userId="220999c3-e6ef-4426-a304-d27831ca2f92" providerId="ADAL" clId="{2BBA3B44-3C84-4B2D-9F63-0A7613010D3C}" dt="2023-09-15T23:34:41.208" v="3021" actId="1038"/>
          <ac:spMkLst>
            <pc:docMk/>
            <pc:sldMk cId="1547702590" sldId="277"/>
            <ac:spMk id="20" creationId="{309CAB6C-715C-F99A-99DC-83006F2D6222}"/>
          </ac:spMkLst>
        </pc:spChg>
        <pc:spChg chg="add mod">
          <ac:chgData name="Seyed Hamed Meshkin" userId="220999c3-e6ef-4426-a304-d27831ca2f92" providerId="ADAL" clId="{2BBA3B44-3C84-4B2D-9F63-0A7613010D3C}" dt="2023-09-15T23:34:41.208" v="3021" actId="1038"/>
          <ac:spMkLst>
            <pc:docMk/>
            <pc:sldMk cId="1547702590" sldId="277"/>
            <ac:spMk id="21" creationId="{3A9931CC-FF44-1ED4-196F-9DD04878355C}"/>
          </ac:spMkLst>
        </pc:spChg>
        <pc:spChg chg="add mod">
          <ac:chgData name="Seyed Hamed Meshkin" userId="220999c3-e6ef-4426-a304-d27831ca2f92" providerId="ADAL" clId="{2BBA3B44-3C84-4B2D-9F63-0A7613010D3C}" dt="2023-09-15T23:34:41.208" v="3021" actId="1038"/>
          <ac:spMkLst>
            <pc:docMk/>
            <pc:sldMk cId="1547702590" sldId="277"/>
            <ac:spMk id="22" creationId="{C3B045CF-036E-A8D1-138D-0AFBE1FBF29C}"/>
          </ac:spMkLst>
        </pc:spChg>
        <pc:spChg chg="add mod">
          <ac:chgData name="Seyed Hamed Meshkin" userId="220999c3-e6ef-4426-a304-d27831ca2f92" providerId="ADAL" clId="{2BBA3B44-3C84-4B2D-9F63-0A7613010D3C}" dt="2023-09-15T23:34:41.208" v="3021" actId="1038"/>
          <ac:spMkLst>
            <pc:docMk/>
            <pc:sldMk cId="1547702590" sldId="277"/>
            <ac:spMk id="23" creationId="{D787BAA4-0ACD-44F5-8ADB-A9F6281ECC93}"/>
          </ac:spMkLst>
        </pc:spChg>
        <pc:spChg chg="add del mod">
          <ac:chgData name="Seyed Hamed Meshkin" userId="220999c3-e6ef-4426-a304-d27831ca2f92" providerId="ADAL" clId="{2BBA3B44-3C84-4B2D-9F63-0A7613010D3C}" dt="2023-09-15T18:28:12.035" v="1191"/>
          <ac:spMkLst>
            <pc:docMk/>
            <pc:sldMk cId="1547702590" sldId="277"/>
            <ac:spMk id="24" creationId="{5E632C80-7F9D-BF48-3EC3-BACA9994F220}"/>
          </ac:spMkLst>
        </pc:spChg>
        <pc:spChg chg="add del mod">
          <ac:chgData name="Seyed Hamed Meshkin" userId="220999c3-e6ef-4426-a304-d27831ca2f92" providerId="ADAL" clId="{2BBA3B44-3C84-4B2D-9F63-0A7613010D3C}" dt="2023-09-15T18:28:12.035" v="1191"/>
          <ac:spMkLst>
            <pc:docMk/>
            <pc:sldMk cId="1547702590" sldId="277"/>
            <ac:spMk id="25" creationId="{8039C757-EB85-724F-658D-4A7B3DB3B6A9}"/>
          </ac:spMkLst>
        </pc:spChg>
        <pc:spChg chg="add del mod">
          <ac:chgData name="Seyed Hamed Meshkin" userId="220999c3-e6ef-4426-a304-d27831ca2f92" providerId="ADAL" clId="{2BBA3B44-3C84-4B2D-9F63-0A7613010D3C}" dt="2023-09-15T18:28:12.035" v="1191"/>
          <ac:spMkLst>
            <pc:docMk/>
            <pc:sldMk cId="1547702590" sldId="277"/>
            <ac:spMk id="26" creationId="{15EBAE6B-1725-C52C-8AD4-22159CD12FF5}"/>
          </ac:spMkLst>
        </pc:spChg>
        <pc:spChg chg="add mod ord">
          <ac:chgData name="Seyed Hamed Meshkin" userId="220999c3-e6ef-4426-a304-d27831ca2f92" providerId="ADAL" clId="{2BBA3B44-3C84-4B2D-9F63-0A7613010D3C}" dt="2023-09-15T23:34:41.208" v="3021" actId="1038"/>
          <ac:spMkLst>
            <pc:docMk/>
            <pc:sldMk cId="1547702590" sldId="277"/>
            <ac:spMk id="28" creationId="{0B3AD4CF-0CDA-FA6A-4391-E34E672CC477}"/>
          </ac:spMkLst>
        </pc:spChg>
        <pc:spChg chg="add del mod">
          <ac:chgData name="Seyed Hamed Meshkin" userId="220999c3-e6ef-4426-a304-d27831ca2f92" providerId="ADAL" clId="{2BBA3B44-3C84-4B2D-9F63-0A7613010D3C}" dt="2023-09-15T18:36:14.693" v="1269" actId="478"/>
          <ac:spMkLst>
            <pc:docMk/>
            <pc:sldMk cId="1547702590" sldId="277"/>
            <ac:spMk id="33" creationId="{6F13737C-0A38-05CB-D8CC-0830E099FDED}"/>
          </ac:spMkLst>
        </pc:spChg>
        <pc:spChg chg="add del mod">
          <ac:chgData name="Seyed Hamed Meshkin" userId="220999c3-e6ef-4426-a304-d27831ca2f92" providerId="ADAL" clId="{2BBA3B44-3C84-4B2D-9F63-0A7613010D3C}" dt="2023-09-15T18:36:14.693" v="1269" actId="478"/>
          <ac:spMkLst>
            <pc:docMk/>
            <pc:sldMk cId="1547702590" sldId="277"/>
            <ac:spMk id="34" creationId="{416290F6-8A19-C82D-8845-2C82DC5C7E95}"/>
          </ac:spMkLst>
        </pc:spChg>
        <pc:spChg chg="add del mod">
          <ac:chgData name="Seyed Hamed Meshkin" userId="220999c3-e6ef-4426-a304-d27831ca2f92" providerId="ADAL" clId="{2BBA3B44-3C84-4B2D-9F63-0A7613010D3C}" dt="2023-09-15T18:36:14.693" v="1269" actId="478"/>
          <ac:spMkLst>
            <pc:docMk/>
            <pc:sldMk cId="1547702590" sldId="277"/>
            <ac:spMk id="35" creationId="{C2AEE22F-20AB-AFC1-2D56-A59069799EFC}"/>
          </ac:spMkLst>
        </pc:spChg>
        <pc:spChg chg="add mod">
          <ac:chgData name="Seyed Hamed Meshkin" userId="220999c3-e6ef-4426-a304-d27831ca2f92" providerId="ADAL" clId="{2BBA3B44-3C84-4B2D-9F63-0A7613010D3C}" dt="2023-09-15T23:34:41.208" v="3021" actId="1038"/>
          <ac:spMkLst>
            <pc:docMk/>
            <pc:sldMk cId="1547702590" sldId="277"/>
            <ac:spMk id="36" creationId="{4A4FD92E-1099-FC8D-9A39-FCA1B15E0CC1}"/>
          </ac:spMkLst>
        </pc:spChg>
        <pc:spChg chg="add del mod">
          <ac:chgData name="Seyed Hamed Meshkin" userId="220999c3-e6ef-4426-a304-d27831ca2f92" providerId="ADAL" clId="{2BBA3B44-3C84-4B2D-9F63-0A7613010D3C}" dt="2023-09-15T18:36:14.693" v="1269" actId="478"/>
          <ac:spMkLst>
            <pc:docMk/>
            <pc:sldMk cId="1547702590" sldId="277"/>
            <ac:spMk id="37" creationId="{7B8E46C5-EF3A-8087-FE81-D4AA3CEDD601}"/>
          </ac:spMkLst>
        </pc:spChg>
        <pc:spChg chg="add mod">
          <ac:chgData name="Seyed Hamed Meshkin" userId="220999c3-e6ef-4426-a304-d27831ca2f92" providerId="ADAL" clId="{2BBA3B44-3C84-4B2D-9F63-0A7613010D3C}" dt="2023-09-15T23:34:41.208" v="3021" actId="1038"/>
          <ac:spMkLst>
            <pc:docMk/>
            <pc:sldMk cId="1547702590" sldId="277"/>
            <ac:spMk id="39" creationId="{047B6308-5CCD-9F73-B481-B0EC390A9C08}"/>
          </ac:spMkLst>
        </pc:spChg>
        <pc:spChg chg="add mod">
          <ac:chgData name="Seyed Hamed Meshkin" userId="220999c3-e6ef-4426-a304-d27831ca2f92" providerId="ADAL" clId="{2BBA3B44-3C84-4B2D-9F63-0A7613010D3C}" dt="2023-09-15T23:34:41.208" v="3021" actId="1038"/>
          <ac:spMkLst>
            <pc:docMk/>
            <pc:sldMk cId="1547702590" sldId="277"/>
            <ac:spMk id="40" creationId="{C1801B61-F631-5DF6-3065-8B4251865DA0}"/>
          </ac:spMkLst>
        </pc:spChg>
        <pc:spChg chg="add mod">
          <ac:chgData name="Seyed Hamed Meshkin" userId="220999c3-e6ef-4426-a304-d27831ca2f92" providerId="ADAL" clId="{2BBA3B44-3C84-4B2D-9F63-0A7613010D3C}" dt="2023-09-15T23:34:41.208" v="3021" actId="1038"/>
          <ac:spMkLst>
            <pc:docMk/>
            <pc:sldMk cId="1547702590" sldId="277"/>
            <ac:spMk id="41" creationId="{AE8D0942-6331-1229-93F9-48F8223818CA}"/>
          </ac:spMkLst>
        </pc:spChg>
        <pc:spChg chg="add mod">
          <ac:chgData name="Seyed Hamed Meshkin" userId="220999c3-e6ef-4426-a304-d27831ca2f92" providerId="ADAL" clId="{2BBA3B44-3C84-4B2D-9F63-0A7613010D3C}" dt="2023-09-15T23:34:41.208" v="3021" actId="1038"/>
          <ac:spMkLst>
            <pc:docMk/>
            <pc:sldMk cId="1547702590" sldId="277"/>
            <ac:spMk id="42" creationId="{B160727C-5E60-6CE4-09C2-9DB02B4992A8}"/>
          </ac:spMkLst>
        </pc:spChg>
        <pc:spChg chg="add mod">
          <ac:chgData name="Seyed Hamed Meshkin" userId="220999c3-e6ef-4426-a304-d27831ca2f92" providerId="ADAL" clId="{2BBA3B44-3C84-4B2D-9F63-0A7613010D3C}" dt="2023-09-15T23:34:41.208" v="3021" actId="1038"/>
          <ac:spMkLst>
            <pc:docMk/>
            <pc:sldMk cId="1547702590" sldId="277"/>
            <ac:spMk id="52" creationId="{9D45EC7B-6691-17EB-F2C2-2B52F261D89A}"/>
          </ac:spMkLst>
        </pc:spChg>
        <pc:spChg chg="add mod">
          <ac:chgData name="Seyed Hamed Meshkin" userId="220999c3-e6ef-4426-a304-d27831ca2f92" providerId="ADAL" clId="{2BBA3B44-3C84-4B2D-9F63-0A7613010D3C}" dt="2023-09-15T23:34:41.208" v="3021" actId="1038"/>
          <ac:spMkLst>
            <pc:docMk/>
            <pc:sldMk cId="1547702590" sldId="277"/>
            <ac:spMk id="53" creationId="{58F09D4B-9C9D-855B-1630-0A05A9BA0927}"/>
          </ac:spMkLst>
        </pc:spChg>
        <pc:spChg chg="add del mod">
          <ac:chgData name="Seyed Hamed Meshkin" userId="220999c3-e6ef-4426-a304-d27831ca2f92" providerId="ADAL" clId="{2BBA3B44-3C84-4B2D-9F63-0A7613010D3C}" dt="2023-09-15T19:36:26.674" v="2182" actId="478"/>
          <ac:spMkLst>
            <pc:docMk/>
            <pc:sldMk cId="1547702590" sldId="277"/>
            <ac:spMk id="54" creationId="{C1C485D9-A319-1F40-5D36-68FF5172E3A2}"/>
          </ac:spMkLst>
        </pc:spChg>
        <pc:spChg chg="add del mod">
          <ac:chgData name="Seyed Hamed Meshkin" userId="220999c3-e6ef-4426-a304-d27831ca2f92" providerId="ADAL" clId="{2BBA3B44-3C84-4B2D-9F63-0A7613010D3C}" dt="2023-09-15T19:26:47.392" v="2173" actId="478"/>
          <ac:spMkLst>
            <pc:docMk/>
            <pc:sldMk cId="1547702590" sldId="277"/>
            <ac:spMk id="55" creationId="{9E7F1AC4-33EE-0FB6-91CF-BAC67EEFA980}"/>
          </ac:spMkLst>
        </pc:spChg>
        <pc:spChg chg="add del mod">
          <ac:chgData name="Seyed Hamed Meshkin" userId="220999c3-e6ef-4426-a304-d27831ca2f92" providerId="ADAL" clId="{2BBA3B44-3C84-4B2D-9F63-0A7613010D3C}" dt="2023-09-15T19:26:46.470" v="2172" actId="478"/>
          <ac:spMkLst>
            <pc:docMk/>
            <pc:sldMk cId="1547702590" sldId="277"/>
            <ac:spMk id="56" creationId="{8DB61812-9D5F-0D8A-673E-5C2A3289D9C5}"/>
          </ac:spMkLst>
        </pc:spChg>
        <pc:spChg chg="add del mod">
          <ac:chgData name="Seyed Hamed Meshkin" userId="220999c3-e6ef-4426-a304-d27831ca2f92" providerId="ADAL" clId="{2BBA3B44-3C84-4B2D-9F63-0A7613010D3C}" dt="2023-09-15T19:26:48.421" v="2174" actId="478"/>
          <ac:spMkLst>
            <pc:docMk/>
            <pc:sldMk cId="1547702590" sldId="277"/>
            <ac:spMk id="57" creationId="{E5E135D7-E8C9-65B9-3DED-CA1A89DC40E6}"/>
          </ac:spMkLst>
        </pc:spChg>
        <pc:spChg chg="add del mod">
          <ac:chgData name="Seyed Hamed Meshkin" userId="220999c3-e6ef-4426-a304-d27831ca2f92" providerId="ADAL" clId="{2BBA3B44-3C84-4B2D-9F63-0A7613010D3C}" dt="2023-09-15T19:36:26.674" v="2182" actId="478"/>
          <ac:spMkLst>
            <pc:docMk/>
            <pc:sldMk cId="1547702590" sldId="277"/>
            <ac:spMk id="59" creationId="{1B1E228E-5EDB-CCC3-5161-D79B9EB1C8E6}"/>
          </ac:spMkLst>
        </pc:spChg>
        <pc:spChg chg="add del mod">
          <ac:chgData name="Seyed Hamed Meshkin" userId="220999c3-e6ef-4426-a304-d27831ca2f92" providerId="ADAL" clId="{2BBA3B44-3C84-4B2D-9F63-0A7613010D3C}" dt="2023-09-15T19:36:26.674" v="2182" actId="478"/>
          <ac:spMkLst>
            <pc:docMk/>
            <pc:sldMk cId="1547702590" sldId="277"/>
            <ac:spMk id="60" creationId="{6CB3501D-59D2-9277-EA32-1B0BD445EEDA}"/>
          </ac:spMkLst>
        </pc:spChg>
        <pc:spChg chg="add del mod">
          <ac:chgData name="Seyed Hamed Meshkin" userId="220999c3-e6ef-4426-a304-d27831ca2f92" providerId="ADAL" clId="{2BBA3B44-3C84-4B2D-9F63-0A7613010D3C}" dt="2023-09-15T19:36:26.674" v="2182" actId="478"/>
          <ac:spMkLst>
            <pc:docMk/>
            <pc:sldMk cId="1547702590" sldId="277"/>
            <ac:spMk id="61" creationId="{35605BC3-C864-859B-D01A-18D1B4E895D4}"/>
          </ac:spMkLst>
        </pc:spChg>
        <pc:spChg chg="add del mod">
          <ac:chgData name="Seyed Hamed Meshkin" userId="220999c3-e6ef-4426-a304-d27831ca2f92" providerId="ADAL" clId="{2BBA3B44-3C84-4B2D-9F63-0A7613010D3C}" dt="2023-09-15T19:36:26.674" v="2182" actId="478"/>
          <ac:spMkLst>
            <pc:docMk/>
            <pc:sldMk cId="1547702590" sldId="277"/>
            <ac:spMk id="62" creationId="{0362E475-5089-628A-E572-9E0D246C8C95}"/>
          </ac:spMkLst>
        </pc:spChg>
        <pc:spChg chg="add del mod">
          <ac:chgData name="Seyed Hamed Meshkin" userId="220999c3-e6ef-4426-a304-d27831ca2f92" providerId="ADAL" clId="{2BBA3B44-3C84-4B2D-9F63-0A7613010D3C}" dt="2023-09-15T19:36:26.674" v="2182" actId="478"/>
          <ac:spMkLst>
            <pc:docMk/>
            <pc:sldMk cId="1547702590" sldId="277"/>
            <ac:spMk id="63" creationId="{09BC03CD-028B-9166-D515-382733838437}"/>
          </ac:spMkLst>
        </pc:spChg>
        <pc:spChg chg="add del mod">
          <ac:chgData name="Seyed Hamed Meshkin" userId="220999c3-e6ef-4426-a304-d27831ca2f92" providerId="ADAL" clId="{2BBA3B44-3C84-4B2D-9F63-0A7613010D3C}" dt="2023-09-15T19:36:26.674" v="2182" actId="478"/>
          <ac:spMkLst>
            <pc:docMk/>
            <pc:sldMk cId="1547702590" sldId="277"/>
            <ac:spMk id="65" creationId="{624F851B-174A-6EB4-D4B6-DB5E9DF548B2}"/>
          </ac:spMkLst>
        </pc:spChg>
        <pc:spChg chg="add del mod">
          <ac:chgData name="Seyed Hamed Meshkin" userId="220999c3-e6ef-4426-a304-d27831ca2f92" providerId="ADAL" clId="{2BBA3B44-3C84-4B2D-9F63-0A7613010D3C}" dt="2023-09-15T19:36:26.674" v="2182" actId="478"/>
          <ac:spMkLst>
            <pc:docMk/>
            <pc:sldMk cId="1547702590" sldId="277"/>
            <ac:spMk id="66" creationId="{87304750-19D1-80DB-8ABA-8674D3335168}"/>
          </ac:spMkLst>
        </pc:spChg>
        <pc:spChg chg="add del mod">
          <ac:chgData name="Seyed Hamed Meshkin" userId="220999c3-e6ef-4426-a304-d27831ca2f92" providerId="ADAL" clId="{2BBA3B44-3C84-4B2D-9F63-0A7613010D3C}" dt="2023-09-15T19:36:26.674" v="2182" actId="478"/>
          <ac:spMkLst>
            <pc:docMk/>
            <pc:sldMk cId="1547702590" sldId="277"/>
            <ac:spMk id="67" creationId="{1A2E77B2-08DA-F905-68C4-F6C0B5FFF6BB}"/>
          </ac:spMkLst>
        </pc:spChg>
        <pc:spChg chg="add del mod">
          <ac:chgData name="Seyed Hamed Meshkin" userId="220999c3-e6ef-4426-a304-d27831ca2f92" providerId="ADAL" clId="{2BBA3B44-3C84-4B2D-9F63-0A7613010D3C}" dt="2023-09-15T19:36:26.674" v="2182" actId="478"/>
          <ac:spMkLst>
            <pc:docMk/>
            <pc:sldMk cId="1547702590" sldId="277"/>
            <ac:spMk id="68" creationId="{E68ED325-03D2-94AC-8EF0-BD7CBFE04DAF}"/>
          </ac:spMkLst>
        </pc:spChg>
        <pc:spChg chg="add del mod">
          <ac:chgData name="Seyed Hamed Meshkin" userId="220999c3-e6ef-4426-a304-d27831ca2f92" providerId="ADAL" clId="{2BBA3B44-3C84-4B2D-9F63-0A7613010D3C}" dt="2023-09-15T19:36:26.674" v="2182" actId="478"/>
          <ac:spMkLst>
            <pc:docMk/>
            <pc:sldMk cId="1547702590" sldId="277"/>
            <ac:spMk id="69" creationId="{54692DB4-D6CB-2CAF-38CB-34F1783B6712}"/>
          </ac:spMkLst>
        </pc:spChg>
        <pc:spChg chg="add del mod ord">
          <ac:chgData name="Seyed Hamed Meshkin" userId="220999c3-e6ef-4426-a304-d27831ca2f92" providerId="ADAL" clId="{2BBA3B44-3C84-4B2D-9F63-0A7613010D3C}" dt="2023-09-15T22:07:08.592" v="2542" actId="478"/>
          <ac:spMkLst>
            <pc:docMk/>
            <pc:sldMk cId="1547702590" sldId="277"/>
            <ac:spMk id="70" creationId="{1C8440C9-E8EB-6ACE-2690-C78BA1D2C065}"/>
          </ac:spMkLst>
        </pc:spChg>
        <pc:spChg chg="add mod">
          <ac:chgData name="Seyed Hamed Meshkin" userId="220999c3-e6ef-4426-a304-d27831ca2f92" providerId="ADAL" clId="{2BBA3B44-3C84-4B2D-9F63-0A7613010D3C}" dt="2023-09-15T23:34:41.208" v="3021" actId="1038"/>
          <ac:spMkLst>
            <pc:docMk/>
            <pc:sldMk cId="1547702590" sldId="277"/>
            <ac:spMk id="78" creationId="{F6FA3821-089B-284C-D106-0B8D6C845BF7}"/>
          </ac:spMkLst>
        </pc:spChg>
        <pc:spChg chg="add mod">
          <ac:chgData name="Seyed Hamed Meshkin" userId="220999c3-e6ef-4426-a304-d27831ca2f92" providerId="ADAL" clId="{2BBA3B44-3C84-4B2D-9F63-0A7613010D3C}" dt="2023-09-15T23:34:41.208" v="3021" actId="1038"/>
          <ac:spMkLst>
            <pc:docMk/>
            <pc:sldMk cId="1547702590" sldId="277"/>
            <ac:spMk id="79" creationId="{EA529E2E-80C4-0899-CB6E-4EC348CEE583}"/>
          </ac:spMkLst>
        </pc:spChg>
        <pc:spChg chg="add mod">
          <ac:chgData name="Seyed Hamed Meshkin" userId="220999c3-e6ef-4426-a304-d27831ca2f92" providerId="ADAL" clId="{2BBA3B44-3C84-4B2D-9F63-0A7613010D3C}" dt="2023-09-16T16:13:17.942" v="3612"/>
          <ac:spMkLst>
            <pc:docMk/>
            <pc:sldMk cId="1547702590" sldId="277"/>
            <ac:spMk id="82" creationId="{43A65D18-68CF-E97F-A7EC-B751A8CEB1ED}"/>
          </ac:spMkLst>
        </pc:spChg>
        <pc:grpChg chg="add mod">
          <ac:chgData name="Seyed Hamed Meshkin" userId="220999c3-e6ef-4426-a304-d27831ca2f92" providerId="ADAL" clId="{2BBA3B44-3C84-4B2D-9F63-0A7613010D3C}" dt="2023-09-15T18:28:23.866" v="1193" actId="164"/>
          <ac:grpSpMkLst>
            <pc:docMk/>
            <pc:sldMk cId="1547702590" sldId="277"/>
            <ac:grpSpMk id="27" creationId="{0D610886-48CC-4D6F-28C1-5CEFA38A5818}"/>
          </ac:grpSpMkLst>
        </pc:grpChg>
        <pc:picChg chg="add del mod">
          <ac:chgData name="Seyed Hamed Meshkin" userId="220999c3-e6ef-4426-a304-d27831ca2f92" providerId="ADAL" clId="{2BBA3B44-3C84-4B2D-9F63-0A7613010D3C}" dt="2023-09-15T16:59:38.876" v="216"/>
          <ac:picMkLst>
            <pc:docMk/>
            <pc:sldMk cId="1547702590" sldId="277"/>
            <ac:picMk id="5" creationId="{A31403AE-11D4-0338-159D-4467CCB7F08D}"/>
          </ac:picMkLst>
        </pc:picChg>
        <pc:picChg chg="add del mod">
          <ac:chgData name="Seyed Hamed Meshkin" userId="220999c3-e6ef-4426-a304-d27831ca2f92" providerId="ADAL" clId="{2BBA3B44-3C84-4B2D-9F63-0A7613010D3C}" dt="2023-09-15T16:59:38.876" v="216"/>
          <ac:picMkLst>
            <pc:docMk/>
            <pc:sldMk cId="1547702590" sldId="277"/>
            <ac:picMk id="6" creationId="{6732688D-C61C-C85F-7301-CC6BF4FFF094}"/>
          </ac:picMkLst>
        </pc:picChg>
        <pc:picChg chg="add mod">
          <ac:chgData name="Seyed Hamed Meshkin" userId="220999c3-e6ef-4426-a304-d27831ca2f92" providerId="ADAL" clId="{2BBA3B44-3C84-4B2D-9F63-0A7613010D3C}" dt="2023-09-15T16:59:41.089" v="218"/>
          <ac:picMkLst>
            <pc:docMk/>
            <pc:sldMk cId="1547702590" sldId="277"/>
            <ac:picMk id="8" creationId="{83F62EC8-0167-CECB-7DB4-8E717974EEC2}"/>
          </ac:picMkLst>
        </pc:picChg>
        <pc:picChg chg="add mod">
          <ac:chgData name="Seyed Hamed Meshkin" userId="220999c3-e6ef-4426-a304-d27831ca2f92" providerId="ADAL" clId="{2BBA3B44-3C84-4B2D-9F63-0A7613010D3C}" dt="2023-09-15T16:59:41.089" v="218"/>
          <ac:picMkLst>
            <pc:docMk/>
            <pc:sldMk cId="1547702590" sldId="277"/>
            <ac:picMk id="9" creationId="{F49AAAFA-CBB6-5A82-479F-55CBC2D52F31}"/>
          </ac:picMkLst>
        </pc:picChg>
        <pc:picChg chg="add del mod">
          <ac:chgData name="Seyed Hamed Meshkin" userId="220999c3-e6ef-4426-a304-d27831ca2f92" providerId="ADAL" clId="{2BBA3B44-3C84-4B2D-9F63-0A7613010D3C}" dt="2023-09-18T14:10:04.902" v="8536" actId="478"/>
          <ac:picMkLst>
            <pc:docMk/>
            <pc:sldMk cId="1547702590" sldId="277"/>
            <ac:picMk id="17" creationId="{DE1B8C7B-9E34-0251-478B-DA1F06F9D947}"/>
          </ac:picMkLst>
        </pc:picChg>
        <pc:cxnChg chg="add mod">
          <ac:chgData name="Seyed Hamed Meshkin" userId="220999c3-e6ef-4426-a304-d27831ca2f92" providerId="ADAL" clId="{2BBA3B44-3C84-4B2D-9F63-0A7613010D3C}" dt="2023-09-15T23:34:41.208" v="3021" actId="1038"/>
          <ac:cxnSpMkLst>
            <pc:docMk/>
            <pc:sldMk cId="1547702590" sldId="277"/>
            <ac:cxnSpMk id="30" creationId="{029ADB25-E7F4-D54E-E581-BC9E2B09BD03}"/>
          </ac:cxnSpMkLst>
        </pc:cxnChg>
        <pc:cxnChg chg="add mod">
          <ac:chgData name="Seyed Hamed Meshkin" userId="220999c3-e6ef-4426-a304-d27831ca2f92" providerId="ADAL" clId="{2BBA3B44-3C84-4B2D-9F63-0A7613010D3C}" dt="2023-09-15T23:34:41.208" v="3021" actId="1038"/>
          <ac:cxnSpMkLst>
            <pc:docMk/>
            <pc:sldMk cId="1547702590" sldId="277"/>
            <ac:cxnSpMk id="45" creationId="{D65607CA-E513-CD31-A144-559FAB6EFF4B}"/>
          </ac:cxnSpMkLst>
        </pc:cxnChg>
        <pc:cxnChg chg="add del mod">
          <ac:chgData name="Seyed Hamed Meshkin" userId="220999c3-e6ef-4426-a304-d27831ca2f92" providerId="ADAL" clId="{2BBA3B44-3C84-4B2D-9F63-0A7613010D3C}" dt="2023-09-15T19:36:26.674" v="2182" actId="478"/>
          <ac:cxnSpMkLst>
            <pc:docMk/>
            <pc:sldMk cId="1547702590" sldId="277"/>
            <ac:cxnSpMk id="58" creationId="{BF84CD8B-BF5D-FD54-B2A7-5417858F27BB}"/>
          </ac:cxnSpMkLst>
        </pc:cxnChg>
        <pc:cxnChg chg="add del mod">
          <ac:chgData name="Seyed Hamed Meshkin" userId="220999c3-e6ef-4426-a304-d27831ca2f92" providerId="ADAL" clId="{2BBA3B44-3C84-4B2D-9F63-0A7613010D3C}" dt="2023-09-15T19:36:26.674" v="2182" actId="478"/>
          <ac:cxnSpMkLst>
            <pc:docMk/>
            <pc:sldMk cId="1547702590" sldId="277"/>
            <ac:cxnSpMk id="64" creationId="{01C6D5BF-21CA-C7BD-CA98-8CBCF7D94769}"/>
          </ac:cxnSpMkLst>
        </pc:cxnChg>
      </pc:sldChg>
      <pc:sldChg chg="addSp delSp modSp add del mod modTransition modAnim">
        <pc:chgData name="Seyed Hamed Meshkin" userId="220999c3-e6ef-4426-a304-d27831ca2f92" providerId="ADAL" clId="{2BBA3B44-3C84-4B2D-9F63-0A7613010D3C}" dt="2023-09-15T19:36:14.829" v="2181" actId="47"/>
        <pc:sldMkLst>
          <pc:docMk/>
          <pc:sldMk cId="421132756" sldId="278"/>
        </pc:sldMkLst>
        <pc:spChg chg="add del mod">
          <ac:chgData name="Seyed Hamed Meshkin" userId="220999c3-e6ef-4426-a304-d27831ca2f92" providerId="ADAL" clId="{2BBA3B44-3C84-4B2D-9F63-0A7613010D3C}" dt="2023-09-15T19:18:39.151" v="2058"/>
          <ac:spMkLst>
            <pc:docMk/>
            <pc:sldMk cId="421132756" sldId="278"/>
            <ac:spMk id="2" creationId="{4E50B3B9-17D7-2448-5194-D985CB78D4B6}"/>
          </ac:spMkLst>
        </pc:spChg>
        <pc:spChg chg="add mod">
          <ac:chgData name="Seyed Hamed Meshkin" userId="220999c3-e6ef-4426-a304-d27831ca2f92" providerId="ADAL" clId="{2BBA3B44-3C84-4B2D-9F63-0A7613010D3C}" dt="2023-09-15T19:21:33.010" v="2154" actId="1076"/>
          <ac:spMkLst>
            <pc:docMk/>
            <pc:sldMk cId="421132756" sldId="278"/>
            <ac:spMk id="3" creationId="{E0128195-FD51-364E-41D4-38348EF7DC64}"/>
          </ac:spMkLst>
        </pc:spChg>
        <pc:spChg chg="add mod">
          <ac:chgData name="Seyed Hamed Meshkin" userId="220999c3-e6ef-4426-a304-d27831ca2f92" providerId="ADAL" clId="{2BBA3B44-3C84-4B2D-9F63-0A7613010D3C}" dt="2023-09-15T19:21:33.010" v="2154" actId="1076"/>
          <ac:spMkLst>
            <pc:docMk/>
            <pc:sldMk cId="421132756" sldId="278"/>
            <ac:spMk id="4" creationId="{2C6BB237-7706-EB61-FBE8-0C62AA92D4EF}"/>
          </ac:spMkLst>
        </pc:spChg>
        <pc:spChg chg="add mod">
          <ac:chgData name="Seyed Hamed Meshkin" userId="220999c3-e6ef-4426-a304-d27831ca2f92" providerId="ADAL" clId="{2BBA3B44-3C84-4B2D-9F63-0A7613010D3C}" dt="2023-09-15T19:21:33.010" v="2154" actId="1076"/>
          <ac:spMkLst>
            <pc:docMk/>
            <pc:sldMk cId="421132756" sldId="278"/>
            <ac:spMk id="5" creationId="{7714327D-091D-C46D-F716-3A1EAA450634}"/>
          </ac:spMkLst>
        </pc:spChg>
        <pc:spChg chg="add mod">
          <ac:chgData name="Seyed Hamed Meshkin" userId="220999c3-e6ef-4426-a304-d27831ca2f92" providerId="ADAL" clId="{2BBA3B44-3C84-4B2D-9F63-0A7613010D3C}" dt="2023-09-15T19:21:33.010" v="2154" actId="1076"/>
          <ac:spMkLst>
            <pc:docMk/>
            <pc:sldMk cId="421132756" sldId="278"/>
            <ac:spMk id="6" creationId="{BABBD658-CB64-F2E9-F332-5AE9D4A7E9CB}"/>
          </ac:spMkLst>
        </pc:spChg>
        <pc:spChg chg="add mod">
          <ac:chgData name="Seyed Hamed Meshkin" userId="220999c3-e6ef-4426-a304-d27831ca2f92" providerId="ADAL" clId="{2BBA3B44-3C84-4B2D-9F63-0A7613010D3C}" dt="2023-09-15T19:21:33.010" v="2154" actId="1076"/>
          <ac:spMkLst>
            <pc:docMk/>
            <pc:sldMk cId="421132756" sldId="278"/>
            <ac:spMk id="16" creationId="{208FBF4A-6075-6F42-C5CE-33274567A9B7}"/>
          </ac:spMkLst>
        </pc:spChg>
        <pc:spChg chg="add mod">
          <ac:chgData name="Seyed Hamed Meshkin" userId="220999c3-e6ef-4426-a304-d27831ca2f92" providerId="ADAL" clId="{2BBA3B44-3C84-4B2D-9F63-0A7613010D3C}" dt="2023-09-15T19:21:33.010" v="2154" actId="1076"/>
          <ac:spMkLst>
            <pc:docMk/>
            <pc:sldMk cId="421132756" sldId="278"/>
            <ac:spMk id="18" creationId="{21342518-E65D-08CB-BCFA-3C405DBE0B4C}"/>
          </ac:spMkLst>
        </pc:spChg>
        <pc:spChg chg="add mod">
          <ac:chgData name="Seyed Hamed Meshkin" userId="220999c3-e6ef-4426-a304-d27831ca2f92" providerId="ADAL" clId="{2BBA3B44-3C84-4B2D-9F63-0A7613010D3C}" dt="2023-09-15T19:21:33.010" v="2154" actId="1076"/>
          <ac:spMkLst>
            <pc:docMk/>
            <pc:sldMk cId="421132756" sldId="278"/>
            <ac:spMk id="19" creationId="{B0960EAA-67F3-F5C5-F831-3F4827828814}"/>
          </ac:spMkLst>
        </pc:spChg>
        <pc:spChg chg="mod">
          <ac:chgData name="Seyed Hamed Meshkin" userId="220999c3-e6ef-4426-a304-d27831ca2f92" providerId="ADAL" clId="{2BBA3B44-3C84-4B2D-9F63-0A7613010D3C}" dt="2023-09-15T19:25:44.033" v="2162" actId="207"/>
          <ac:spMkLst>
            <pc:docMk/>
            <pc:sldMk cId="421132756" sldId="278"/>
            <ac:spMk id="20" creationId="{309CAB6C-715C-F99A-99DC-83006F2D6222}"/>
          </ac:spMkLst>
        </pc:spChg>
        <pc:spChg chg="add mod">
          <ac:chgData name="Seyed Hamed Meshkin" userId="220999c3-e6ef-4426-a304-d27831ca2f92" providerId="ADAL" clId="{2BBA3B44-3C84-4B2D-9F63-0A7613010D3C}" dt="2023-09-15T19:21:33.010" v="2154" actId="1076"/>
          <ac:spMkLst>
            <pc:docMk/>
            <pc:sldMk cId="421132756" sldId="278"/>
            <ac:spMk id="24" creationId="{6412D92C-7BB6-1651-1A26-EB009CA75922}"/>
          </ac:spMkLst>
        </pc:spChg>
        <pc:spChg chg="add mod">
          <ac:chgData name="Seyed Hamed Meshkin" userId="220999c3-e6ef-4426-a304-d27831ca2f92" providerId="ADAL" clId="{2BBA3B44-3C84-4B2D-9F63-0A7613010D3C}" dt="2023-09-15T19:21:33.010" v="2154" actId="1076"/>
          <ac:spMkLst>
            <pc:docMk/>
            <pc:sldMk cId="421132756" sldId="278"/>
            <ac:spMk id="25" creationId="{D5AAB5B0-46F7-6A81-B527-07430A9A5162}"/>
          </ac:spMkLst>
        </pc:spChg>
        <pc:spChg chg="add del mod">
          <ac:chgData name="Seyed Hamed Meshkin" userId="220999c3-e6ef-4426-a304-d27831ca2f92" providerId="ADAL" clId="{2BBA3B44-3C84-4B2D-9F63-0A7613010D3C}" dt="2023-09-15T19:21:18.068" v="2150" actId="478"/>
          <ac:spMkLst>
            <pc:docMk/>
            <pc:sldMk cId="421132756" sldId="278"/>
            <ac:spMk id="27" creationId="{EF49D535-EFAE-675A-8500-5478F80036E7}"/>
          </ac:spMkLst>
        </pc:spChg>
        <pc:spChg chg="add mod">
          <ac:chgData name="Seyed Hamed Meshkin" userId="220999c3-e6ef-4426-a304-d27831ca2f92" providerId="ADAL" clId="{2BBA3B44-3C84-4B2D-9F63-0A7613010D3C}" dt="2023-09-15T19:21:33.010" v="2154" actId="1076"/>
          <ac:spMkLst>
            <pc:docMk/>
            <pc:sldMk cId="421132756" sldId="278"/>
            <ac:spMk id="29" creationId="{F0CF0F8D-D407-68C3-4743-945371879F42}"/>
          </ac:spMkLst>
        </pc:spChg>
        <pc:spChg chg="add mod">
          <ac:chgData name="Seyed Hamed Meshkin" userId="220999c3-e6ef-4426-a304-d27831ca2f92" providerId="ADAL" clId="{2BBA3B44-3C84-4B2D-9F63-0A7613010D3C}" dt="2023-09-15T19:21:38.099" v="2155" actId="1076"/>
          <ac:spMkLst>
            <pc:docMk/>
            <pc:sldMk cId="421132756" sldId="278"/>
            <ac:spMk id="31" creationId="{FA1705C1-A3ED-E648-C606-82994D455F95}"/>
          </ac:spMkLst>
        </pc:spChg>
        <pc:spChg chg="mod">
          <ac:chgData name="Seyed Hamed Meshkin" userId="220999c3-e6ef-4426-a304-d27831ca2f92" providerId="ADAL" clId="{2BBA3B44-3C84-4B2D-9F63-0A7613010D3C}" dt="2023-09-15T19:22:30.894" v="2157" actId="1076"/>
          <ac:spMkLst>
            <pc:docMk/>
            <pc:sldMk cId="421132756" sldId="278"/>
            <ac:spMk id="53" creationId="{58F09D4B-9C9D-855B-1630-0A05A9BA0927}"/>
          </ac:spMkLst>
        </pc:spChg>
        <pc:cxnChg chg="add mod">
          <ac:chgData name="Seyed Hamed Meshkin" userId="220999c3-e6ef-4426-a304-d27831ca2f92" providerId="ADAL" clId="{2BBA3B44-3C84-4B2D-9F63-0A7613010D3C}" dt="2023-09-15T19:21:33.010" v="2154" actId="1076"/>
          <ac:cxnSpMkLst>
            <pc:docMk/>
            <pc:sldMk cId="421132756" sldId="278"/>
            <ac:cxnSpMk id="7" creationId="{7E3E41B9-6D3A-6DC2-6426-C488FA30AF8D}"/>
          </ac:cxnSpMkLst>
        </pc:cxnChg>
        <pc:cxnChg chg="add mod">
          <ac:chgData name="Seyed Hamed Meshkin" userId="220999c3-e6ef-4426-a304-d27831ca2f92" providerId="ADAL" clId="{2BBA3B44-3C84-4B2D-9F63-0A7613010D3C}" dt="2023-09-15T19:21:33.010" v="2154" actId="1076"/>
          <ac:cxnSpMkLst>
            <pc:docMk/>
            <pc:sldMk cId="421132756" sldId="278"/>
            <ac:cxnSpMk id="26" creationId="{FAAD46F4-CDBE-BF8C-FEF6-60E88CE8737F}"/>
          </ac:cxnSpMkLst>
        </pc:cxnChg>
      </pc:sldChg>
      <pc:sldChg chg="addSp delSp modSp add del mod modTransition addAnim delAnim modAnim">
        <pc:chgData name="Seyed Hamed Meshkin" userId="220999c3-e6ef-4426-a304-d27831ca2f92" providerId="ADAL" clId="{2BBA3B44-3C84-4B2D-9F63-0A7613010D3C}" dt="2023-09-15T22:36:31.612" v="2738" actId="47"/>
        <pc:sldMkLst>
          <pc:docMk/>
          <pc:sldMk cId="2274311421" sldId="279"/>
        </pc:sldMkLst>
        <pc:spChg chg="add mod">
          <ac:chgData name="Seyed Hamed Meshkin" userId="220999c3-e6ef-4426-a304-d27831ca2f92" providerId="ADAL" clId="{2BBA3B44-3C84-4B2D-9F63-0A7613010D3C}" dt="2023-09-15T19:44:12.084" v="2268" actId="1038"/>
          <ac:spMkLst>
            <pc:docMk/>
            <pc:sldMk cId="2274311421" sldId="279"/>
            <ac:spMk id="2" creationId="{EEC4B374-65EC-B3A2-29D2-83B9A8C7D7CA}"/>
          </ac:spMkLst>
        </pc:spChg>
        <pc:spChg chg="add mod">
          <ac:chgData name="Seyed Hamed Meshkin" userId="220999c3-e6ef-4426-a304-d27831ca2f92" providerId="ADAL" clId="{2BBA3B44-3C84-4B2D-9F63-0A7613010D3C}" dt="2023-09-15T22:15:20.599" v="2632" actId="207"/>
          <ac:spMkLst>
            <pc:docMk/>
            <pc:sldMk cId="2274311421" sldId="279"/>
            <ac:spMk id="3" creationId="{2F1CFB8A-B9E4-A051-732A-18A58E0B8F58}"/>
          </ac:spMkLst>
        </pc:spChg>
        <pc:spChg chg="add mod">
          <ac:chgData name="Seyed Hamed Meshkin" userId="220999c3-e6ef-4426-a304-d27831ca2f92" providerId="ADAL" clId="{2BBA3B44-3C84-4B2D-9F63-0A7613010D3C}" dt="2023-09-15T19:44:12.084" v="2268" actId="1038"/>
          <ac:spMkLst>
            <pc:docMk/>
            <pc:sldMk cId="2274311421" sldId="279"/>
            <ac:spMk id="4" creationId="{218E5F00-FD59-B59E-CD4C-7729824E31C5}"/>
          </ac:spMkLst>
        </pc:spChg>
        <pc:spChg chg="add del mod">
          <ac:chgData name="Seyed Hamed Meshkin" userId="220999c3-e6ef-4426-a304-d27831ca2f92" providerId="ADAL" clId="{2BBA3B44-3C84-4B2D-9F63-0A7613010D3C}" dt="2023-09-15T19:42:37.718" v="2236" actId="478"/>
          <ac:spMkLst>
            <pc:docMk/>
            <pc:sldMk cId="2274311421" sldId="279"/>
            <ac:spMk id="5" creationId="{19B153C2-8182-01C0-600C-FC10B38A922D}"/>
          </ac:spMkLst>
        </pc:spChg>
        <pc:spChg chg="add del mod">
          <ac:chgData name="Seyed Hamed Meshkin" userId="220999c3-e6ef-4426-a304-d27831ca2f92" providerId="ADAL" clId="{2BBA3B44-3C84-4B2D-9F63-0A7613010D3C}" dt="2023-09-15T19:42:38.322" v="2237" actId="478"/>
          <ac:spMkLst>
            <pc:docMk/>
            <pc:sldMk cId="2274311421" sldId="279"/>
            <ac:spMk id="6" creationId="{6B8CB19F-2916-2A07-03BC-193295D761F2}"/>
          </ac:spMkLst>
        </pc:spChg>
        <pc:spChg chg="add del mod">
          <ac:chgData name="Seyed Hamed Meshkin" userId="220999c3-e6ef-4426-a304-d27831ca2f92" providerId="ADAL" clId="{2BBA3B44-3C84-4B2D-9F63-0A7613010D3C}" dt="2023-09-15T19:42:36.932" v="2235" actId="478"/>
          <ac:spMkLst>
            <pc:docMk/>
            <pc:sldMk cId="2274311421" sldId="279"/>
            <ac:spMk id="7" creationId="{DE908A16-D4B9-97DC-ABC2-75FC0C575F5C}"/>
          </ac:spMkLst>
        </pc:spChg>
        <pc:spChg chg="mod">
          <ac:chgData name="Seyed Hamed Meshkin" userId="220999c3-e6ef-4426-a304-d27831ca2f92" providerId="ADAL" clId="{2BBA3B44-3C84-4B2D-9F63-0A7613010D3C}" dt="2023-09-15T22:27:02.214" v="2705" actId="1076"/>
          <ac:spMkLst>
            <pc:docMk/>
            <pc:sldMk cId="2274311421" sldId="279"/>
            <ac:spMk id="12" creationId="{AEEDC083-9702-B5F2-F8EA-723266234D79}"/>
          </ac:spMkLst>
        </pc:spChg>
        <pc:spChg chg="mod">
          <ac:chgData name="Seyed Hamed Meshkin" userId="220999c3-e6ef-4426-a304-d27831ca2f92" providerId="ADAL" clId="{2BBA3B44-3C84-4B2D-9F63-0A7613010D3C}" dt="2023-09-15T22:27:02.214" v="2705" actId="1076"/>
          <ac:spMkLst>
            <pc:docMk/>
            <pc:sldMk cId="2274311421" sldId="279"/>
            <ac:spMk id="13" creationId="{E2ECCBF8-20A3-AFDB-2A26-0899D7E8F5A8}"/>
          </ac:spMkLst>
        </pc:spChg>
        <pc:spChg chg="del mod ord">
          <ac:chgData name="Seyed Hamed Meshkin" userId="220999c3-e6ef-4426-a304-d27831ca2f92" providerId="ADAL" clId="{2BBA3B44-3C84-4B2D-9F63-0A7613010D3C}" dt="2023-09-15T22:26:31.960" v="2694" actId="478"/>
          <ac:spMkLst>
            <pc:docMk/>
            <pc:sldMk cId="2274311421" sldId="279"/>
            <ac:spMk id="14" creationId="{F02EAABB-E811-C270-7EB7-431741BF491A}"/>
          </ac:spMkLst>
        </pc:spChg>
        <pc:spChg chg="del">
          <ac:chgData name="Seyed Hamed Meshkin" userId="220999c3-e6ef-4426-a304-d27831ca2f92" providerId="ADAL" clId="{2BBA3B44-3C84-4B2D-9F63-0A7613010D3C}" dt="2023-09-15T22:26:34.436" v="2695" actId="478"/>
          <ac:spMkLst>
            <pc:docMk/>
            <pc:sldMk cId="2274311421" sldId="279"/>
            <ac:spMk id="15" creationId="{5F01AAB4-C0C7-9EBF-2AEF-54DA0F88917C}"/>
          </ac:spMkLst>
        </pc:spChg>
        <pc:spChg chg="add mod">
          <ac:chgData name="Seyed Hamed Meshkin" userId="220999c3-e6ef-4426-a304-d27831ca2f92" providerId="ADAL" clId="{2BBA3B44-3C84-4B2D-9F63-0A7613010D3C}" dt="2023-09-15T19:49:05.951" v="2345" actId="14100"/>
          <ac:spMkLst>
            <pc:docMk/>
            <pc:sldMk cId="2274311421" sldId="279"/>
            <ac:spMk id="18" creationId="{87125F9F-018A-B47F-9281-424BDAD36195}"/>
          </ac:spMkLst>
        </pc:spChg>
        <pc:spChg chg="add del mod">
          <ac:chgData name="Seyed Hamed Meshkin" userId="220999c3-e6ef-4426-a304-d27831ca2f92" providerId="ADAL" clId="{2BBA3B44-3C84-4B2D-9F63-0A7613010D3C}" dt="2023-09-15T19:42:56.845" v="2243" actId="478"/>
          <ac:spMkLst>
            <pc:docMk/>
            <pc:sldMk cId="2274311421" sldId="279"/>
            <ac:spMk id="19" creationId="{7D9BCA65-1957-741D-D77C-DDCD1E7453C5}"/>
          </ac:spMkLst>
        </pc:spChg>
        <pc:spChg chg="mod">
          <ac:chgData name="Seyed Hamed Meshkin" userId="220999c3-e6ef-4426-a304-d27831ca2f92" providerId="ADAL" clId="{2BBA3B44-3C84-4B2D-9F63-0A7613010D3C}" dt="2023-09-15T19:44:12.084" v="2268" actId="1038"/>
          <ac:spMkLst>
            <pc:docMk/>
            <pc:sldMk cId="2274311421" sldId="279"/>
            <ac:spMk id="20" creationId="{309CAB6C-715C-F99A-99DC-83006F2D6222}"/>
          </ac:spMkLst>
        </pc:spChg>
        <pc:spChg chg="add del">
          <ac:chgData name="Seyed Hamed Meshkin" userId="220999c3-e6ef-4426-a304-d27831ca2f92" providerId="ADAL" clId="{2BBA3B44-3C84-4B2D-9F63-0A7613010D3C}" dt="2023-09-15T19:38:40.267" v="2198" actId="478"/>
          <ac:spMkLst>
            <pc:docMk/>
            <pc:sldMk cId="2274311421" sldId="279"/>
            <ac:spMk id="21" creationId="{3A9931CC-FF44-1ED4-196F-9DD04878355C}"/>
          </ac:spMkLst>
        </pc:spChg>
        <pc:spChg chg="add del">
          <ac:chgData name="Seyed Hamed Meshkin" userId="220999c3-e6ef-4426-a304-d27831ca2f92" providerId="ADAL" clId="{2BBA3B44-3C84-4B2D-9F63-0A7613010D3C}" dt="2023-09-15T19:39:18.501" v="2207" actId="478"/>
          <ac:spMkLst>
            <pc:docMk/>
            <pc:sldMk cId="2274311421" sldId="279"/>
            <ac:spMk id="22" creationId="{C3B045CF-036E-A8D1-138D-0AFBE1FBF29C}"/>
          </ac:spMkLst>
        </pc:spChg>
        <pc:spChg chg="add del">
          <ac:chgData name="Seyed Hamed Meshkin" userId="220999c3-e6ef-4426-a304-d27831ca2f92" providerId="ADAL" clId="{2BBA3B44-3C84-4B2D-9F63-0A7613010D3C}" dt="2023-09-15T19:38:39.638" v="2197" actId="478"/>
          <ac:spMkLst>
            <pc:docMk/>
            <pc:sldMk cId="2274311421" sldId="279"/>
            <ac:spMk id="23" creationId="{D787BAA4-0ACD-44F5-8ADB-A9F6281ECC93}"/>
          </ac:spMkLst>
        </pc:spChg>
        <pc:spChg chg="add mod">
          <ac:chgData name="Seyed Hamed Meshkin" userId="220999c3-e6ef-4426-a304-d27831ca2f92" providerId="ADAL" clId="{2BBA3B44-3C84-4B2D-9F63-0A7613010D3C}" dt="2023-09-15T19:50:30.575" v="2363" actId="207"/>
          <ac:spMkLst>
            <pc:docMk/>
            <pc:sldMk cId="2274311421" sldId="279"/>
            <ac:spMk id="24" creationId="{85C346FF-F108-EEE7-3BF7-1D13D6300FDF}"/>
          </ac:spMkLst>
        </pc:spChg>
        <pc:spChg chg="add del mod">
          <ac:chgData name="Seyed Hamed Meshkin" userId="220999c3-e6ef-4426-a304-d27831ca2f92" providerId="ADAL" clId="{2BBA3B44-3C84-4B2D-9F63-0A7613010D3C}" dt="2023-09-15T19:42:45.528" v="2239" actId="478"/>
          <ac:spMkLst>
            <pc:docMk/>
            <pc:sldMk cId="2274311421" sldId="279"/>
            <ac:spMk id="25" creationId="{A0257DEE-1AAF-8F22-4B5C-29043B765A63}"/>
          </ac:spMkLst>
        </pc:spChg>
        <pc:spChg chg="add mod">
          <ac:chgData name="Seyed Hamed Meshkin" userId="220999c3-e6ef-4426-a304-d27831ca2f92" providerId="ADAL" clId="{2BBA3B44-3C84-4B2D-9F63-0A7613010D3C}" dt="2023-09-15T19:50:30.575" v="2363" actId="207"/>
          <ac:spMkLst>
            <pc:docMk/>
            <pc:sldMk cId="2274311421" sldId="279"/>
            <ac:spMk id="26" creationId="{413F378E-CFDB-C8EF-6D2E-BE7294F3369A}"/>
          </ac:spMkLst>
        </pc:spChg>
        <pc:spChg chg="mod">
          <ac:chgData name="Seyed Hamed Meshkin" userId="220999c3-e6ef-4426-a304-d27831ca2f92" providerId="ADAL" clId="{2BBA3B44-3C84-4B2D-9F63-0A7613010D3C}" dt="2023-09-15T19:44:12.084" v="2268" actId="1038"/>
          <ac:spMkLst>
            <pc:docMk/>
            <pc:sldMk cId="2274311421" sldId="279"/>
            <ac:spMk id="28" creationId="{0B3AD4CF-0CDA-FA6A-4391-E34E672CC477}"/>
          </ac:spMkLst>
        </pc:spChg>
        <pc:spChg chg="add del mod">
          <ac:chgData name="Seyed Hamed Meshkin" userId="220999c3-e6ef-4426-a304-d27831ca2f92" providerId="ADAL" clId="{2BBA3B44-3C84-4B2D-9F63-0A7613010D3C}" dt="2023-09-15T19:43:48.996" v="2247" actId="478"/>
          <ac:spMkLst>
            <pc:docMk/>
            <pc:sldMk cId="2274311421" sldId="279"/>
            <ac:spMk id="29" creationId="{7C63AB84-ECE6-BA93-60D3-4E36DCEADA83}"/>
          </ac:spMkLst>
        </pc:spChg>
        <pc:spChg chg="add mod">
          <ac:chgData name="Seyed Hamed Meshkin" userId="220999c3-e6ef-4426-a304-d27831ca2f92" providerId="ADAL" clId="{2BBA3B44-3C84-4B2D-9F63-0A7613010D3C}" dt="2023-09-15T19:45:41.607" v="2322" actId="1076"/>
          <ac:spMkLst>
            <pc:docMk/>
            <pc:sldMk cId="2274311421" sldId="279"/>
            <ac:spMk id="31" creationId="{0A555B3E-93AA-D9E7-17D5-1E9A0DFAA459}"/>
          </ac:spMkLst>
        </pc:spChg>
        <pc:spChg chg="add mod">
          <ac:chgData name="Seyed Hamed Meshkin" userId="220999c3-e6ef-4426-a304-d27831ca2f92" providerId="ADAL" clId="{2BBA3B44-3C84-4B2D-9F63-0A7613010D3C}" dt="2023-09-15T19:50:30.575" v="2363" actId="207"/>
          <ac:spMkLst>
            <pc:docMk/>
            <pc:sldMk cId="2274311421" sldId="279"/>
            <ac:spMk id="32" creationId="{D023DF49-7271-EAE8-F23F-6B60188249A0}"/>
          </ac:spMkLst>
        </pc:spChg>
        <pc:spChg chg="add mod">
          <ac:chgData name="Seyed Hamed Meshkin" userId="220999c3-e6ef-4426-a304-d27831ca2f92" providerId="ADAL" clId="{2BBA3B44-3C84-4B2D-9F63-0A7613010D3C}" dt="2023-09-15T19:44:01.307" v="2249" actId="1076"/>
          <ac:spMkLst>
            <pc:docMk/>
            <pc:sldMk cId="2274311421" sldId="279"/>
            <ac:spMk id="33" creationId="{8BFC85A7-BCA0-91E1-492E-D7A64EA91A70}"/>
          </ac:spMkLst>
        </pc:spChg>
        <pc:spChg chg="add mod">
          <ac:chgData name="Seyed Hamed Meshkin" userId="220999c3-e6ef-4426-a304-d27831ca2f92" providerId="ADAL" clId="{2BBA3B44-3C84-4B2D-9F63-0A7613010D3C}" dt="2023-09-15T19:49:43.138" v="2356" actId="207"/>
          <ac:spMkLst>
            <pc:docMk/>
            <pc:sldMk cId="2274311421" sldId="279"/>
            <ac:spMk id="34" creationId="{9B0A3C3F-A102-D499-AACB-04FAFE37E6D7}"/>
          </ac:spMkLst>
        </pc:spChg>
        <pc:spChg chg="add mod">
          <ac:chgData name="Seyed Hamed Meshkin" userId="220999c3-e6ef-4426-a304-d27831ca2f92" providerId="ADAL" clId="{2BBA3B44-3C84-4B2D-9F63-0A7613010D3C}" dt="2023-09-15T19:49:58.729" v="2360" actId="207"/>
          <ac:spMkLst>
            <pc:docMk/>
            <pc:sldMk cId="2274311421" sldId="279"/>
            <ac:spMk id="35" creationId="{86A01617-7B0B-5826-C977-B4BF122B4BEF}"/>
          </ac:spMkLst>
        </pc:spChg>
        <pc:spChg chg="mod">
          <ac:chgData name="Seyed Hamed Meshkin" userId="220999c3-e6ef-4426-a304-d27831ca2f92" providerId="ADAL" clId="{2BBA3B44-3C84-4B2D-9F63-0A7613010D3C}" dt="2023-09-15T19:44:12.084" v="2268" actId="1038"/>
          <ac:spMkLst>
            <pc:docMk/>
            <pc:sldMk cId="2274311421" sldId="279"/>
            <ac:spMk id="36" creationId="{4A4FD92E-1099-FC8D-9A39-FCA1B15E0CC1}"/>
          </ac:spMkLst>
        </pc:spChg>
        <pc:spChg chg="add mod">
          <ac:chgData name="Seyed Hamed Meshkin" userId="220999c3-e6ef-4426-a304-d27831ca2f92" providerId="ADAL" clId="{2BBA3B44-3C84-4B2D-9F63-0A7613010D3C}" dt="2023-09-15T19:49:48.686" v="2357" actId="207"/>
          <ac:spMkLst>
            <pc:docMk/>
            <pc:sldMk cId="2274311421" sldId="279"/>
            <ac:spMk id="37" creationId="{EB5C424F-5BA6-2DDD-7D88-FB3C9FD4544C}"/>
          </ac:spMkLst>
        </pc:spChg>
        <pc:spChg chg="add mod">
          <ac:chgData name="Seyed Hamed Meshkin" userId="220999c3-e6ef-4426-a304-d27831ca2f92" providerId="ADAL" clId="{2BBA3B44-3C84-4B2D-9F63-0A7613010D3C}" dt="2023-09-15T19:49:53.610" v="2358" actId="207"/>
          <ac:spMkLst>
            <pc:docMk/>
            <pc:sldMk cId="2274311421" sldId="279"/>
            <ac:spMk id="38" creationId="{8710E93D-8FBB-59AA-9297-1E1C215A0761}"/>
          </ac:spMkLst>
        </pc:spChg>
        <pc:spChg chg="del mod">
          <ac:chgData name="Seyed Hamed Meshkin" userId="220999c3-e6ef-4426-a304-d27831ca2f92" providerId="ADAL" clId="{2BBA3B44-3C84-4B2D-9F63-0A7613010D3C}" dt="2023-09-15T19:40:15.598" v="2222" actId="478"/>
          <ac:spMkLst>
            <pc:docMk/>
            <pc:sldMk cId="2274311421" sldId="279"/>
            <ac:spMk id="39" creationId="{047B6308-5CCD-9F73-B481-B0EC390A9C08}"/>
          </ac:spMkLst>
        </pc:spChg>
        <pc:spChg chg="mod">
          <ac:chgData name="Seyed Hamed Meshkin" userId="220999c3-e6ef-4426-a304-d27831ca2f92" providerId="ADAL" clId="{2BBA3B44-3C84-4B2D-9F63-0A7613010D3C}" dt="2023-09-15T19:50:13.602" v="2361" actId="207"/>
          <ac:spMkLst>
            <pc:docMk/>
            <pc:sldMk cId="2274311421" sldId="279"/>
            <ac:spMk id="40" creationId="{C1801B61-F631-5DF6-3065-8B4251865DA0}"/>
          </ac:spMkLst>
        </pc:spChg>
        <pc:spChg chg="mod">
          <ac:chgData name="Seyed Hamed Meshkin" userId="220999c3-e6ef-4426-a304-d27831ca2f92" providerId="ADAL" clId="{2BBA3B44-3C84-4B2D-9F63-0A7613010D3C}" dt="2023-09-15T19:44:12.084" v="2268" actId="1038"/>
          <ac:spMkLst>
            <pc:docMk/>
            <pc:sldMk cId="2274311421" sldId="279"/>
            <ac:spMk id="41" creationId="{AE8D0942-6331-1229-93F9-48F8223818CA}"/>
          </ac:spMkLst>
        </pc:spChg>
        <pc:spChg chg="mod">
          <ac:chgData name="Seyed Hamed Meshkin" userId="220999c3-e6ef-4426-a304-d27831ca2f92" providerId="ADAL" clId="{2BBA3B44-3C84-4B2D-9F63-0A7613010D3C}" dt="2023-09-15T19:50:16.084" v="2362" actId="207"/>
          <ac:spMkLst>
            <pc:docMk/>
            <pc:sldMk cId="2274311421" sldId="279"/>
            <ac:spMk id="42" creationId="{B160727C-5E60-6CE4-09C2-9DB02B4992A8}"/>
          </ac:spMkLst>
        </pc:spChg>
        <pc:spChg chg="add del mod">
          <ac:chgData name="Seyed Hamed Meshkin" userId="220999c3-e6ef-4426-a304-d27831ca2f92" providerId="ADAL" clId="{2BBA3B44-3C84-4B2D-9F63-0A7613010D3C}" dt="2023-09-15T22:06:09.658" v="2524"/>
          <ac:spMkLst>
            <pc:docMk/>
            <pc:sldMk cId="2274311421" sldId="279"/>
            <ac:spMk id="47" creationId="{613DC816-E8D3-E912-A3C2-8DEDD1739755}"/>
          </ac:spMkLst>
        </pc:spChg>
        <pc:spChg chg="add del mod">
          <ac:chgData name="Seyed Hamed Meshkin" userId="220999c3-e6ef-4426-a304-d27831ca2f92" providerId="ADAL" clId="{2BBA3B44-3C84-4B2D-9F63-0A7613010D3C}" dt="2023-09-15T22:06:09.658" v="2524"/>
          <ac:spMkLst>
            <pc:docMk/>
            <pc:sldMk cId="2274311421" sldId="279"/>
            <ac:spMk id="48" creationId="{33CFAB82-2A31-29FE-01AB-B3DF134559B1}"/>
          </ac:spMkLst>
        </pc:spChg>
        <pc:spChg chg="mod">
          <ac:chgData name="Seyed Hamed Meshkin" userId="220999c3-e6ef-4426-a304-d27831ca2f92" providerId="ADAL" clId="{2BBA3B44-3C84-4B2D-9F63-0A7613010D3C}" dt="2023-09-15T22:26:29.035" v="2691" actId="164"/>
          <ac:spMkLst>
            <pc:docMk/>
            <pc:sldMk cId="2274311421" sldId="279"/>
            <ac:spMk id="50" creationId="{44A6A0D0-EDD3-27E1-129B-B493B7155D45}"/>
          </ac:spMkLst>
        </pc:spChg>
        <pc:spChg chg="mod">
          <ac:chgData name="Seyed Hamed Meshkin" userId="220999c3-e6ef-4426-a304-d27831ca2f92" providerId="ADAL" clId="{2BBA3B44-3C84-4B2D-9F63-0A7613010D3C}" dt="2023-09-15T22:26:29.035" v="2691" actId="164"/>
          <ac:spMkLst>
            <pc:docMk/>
            <pc:sldMk cId="2274311421" sldId="279"/>
            <ac:spMk id="51" creationId="{73DEBA33-02AD-11CE-47DC-BF9E7AFF0CA6}"/>
          </ac:spMkLst>
        </pc:spChg>
        <pc:spChg chg="mod">
          <ac:chgData name="Seyed Hamed Meshkin" userId="220999c3-e6ef-4426-a304-d27831ca2f92" providerId="ADAL" clId="{2BBA3B44-3C84-4B2D-9F63-0A7613010D3C}" dt="2023-09-15T19:44:12.084" v="2268" actId="1038"/>
          <ac:spMkLst>
            <pc:docMk/>
            <pc:sldMk cId="2274311421" sldId="279"/>
            <ac:spMk id="52" creationId="{9D45EC7B-6691-17EB-F2C2-2B52F261D89A}"/>
          </ac:spMkLst>
        </pc:spChg>
        <pc:spChg chg="mod">
          <ac:chgData name="Seyed Hamed Meshkin" userId="220999c3-e6ef-4426-a304-d27831ca2f92" providerId="ADAL" clId="{2BBA3B44-3C84-4B2D-9F63-0A7613010D3C}" dt="2023-09-15T19:44:12.084" v="2268" actId="1038"/>
          <ac:spMkLst>
            <pc:docMk/>
            <pc:sldMk cId="2274311421" sldId="279"/>
            <ac:spMk id="53" creationId="{58F09D4B-9C9D-855B-1630-0A05A9BA0927}"/>
          </ac:spMkLst>
        </pc:spChg>
        <pc:spChg chg="del">
          <ac:chgData name="Seyed Hamed Meshkin" userId="220999c3-e6ef-4426-a304-d27831ca2f92" providerId="ADAL" clId="{2BBA3B44-3C84-4B2D-9F63-0A7613010D3C}" dt="2023-09-15T19:42:04.473" v="2232" actId="478"/>
          <ac:spMkLst>
            <pc:docMk/>
            <pc:sldMk cId="2274311421" sldId="279"/>
            <ac:spMk id="54" creationId="{C1C485D9-A319-1F40-5D36-68FF5172E3A2}"/>
          </ac:spMkLst>
        </pc:spChg>
        <pc:spChg chg="del">
          <ac:chgData name="Seyed Hamed Meshkin" userId="220999c3-e6ef-4426-a304-d27831ca2f92" providerId="ADAL" clId="{2BBA3B44-3C84-4B2D-9F63-0A7613010D3C}" dt="2023-09-15T19:42:04.473" v="2232" actId="478"/>
          <ac:spMkLst>
            <pc:docMk/>
            <pc:sldMk cId="2274311421" sldId="279"/>
            <ac:spMk id="59" creationId="{1B1E228E-5EDB-CCC3-5161-D79B9EB1C8E6}"/>
          </ac:spMkLst>
        </pc:spChg>
        <pc:spChg chg="del">
          <ac:chgData name="Seyed Hamed Meshkin" userId="220999c3-e6ef-4426-a304-d27831ca2f92" providerId="ADAL" clId="{2BBA3B44-3C84-4B2D-9F63-0A7613010D3C}" dt="2023-09-15T19:42:04.473" v="2232" actId="478"/>
          <ac:spMkLst>
            <pc:docMk/>
            <pc:sldMk cId="2274311421" sldId="279"/>
            <ac:spMk id="60" creationId="{6CB3501D-59D2-9277-EA32-1B0BD445EEDA}"/>
          </ac:spMkLst>
        </pc:spChg>
        <pc:spChg chg="del">
          <ac:chgData name="Seyed Hamed Meshkin" userId="220999c3-e6ef-4426-a304-d27831ca2f92" providerId="ADAL" clId="{2BBA3B44-3C84-4B2D-9F63-0A7613010D3C}" dt="2023-09-15T19:42:04.473" v="2232" actId="478"/>
          <ac:spMkLst>
            <pc:docMk/>
            <pc:sldMk cId="2274311421" sldId="279"/>
            <ac:spMk id="61" creationId="{35605BC3-C864-859B-D01A-18D1B4E895D4}"/>
          </ac:spMkLst>
        </pc:spChg>
        <pc:spChg chg="del">
          <ac:chgData name="Seyed Hamed Meshkin" userId="220999c3-e6ef-4426-a304-d27831ca2f92" providerId="ADAL" clId="{2BBA3B44-3C84-4B2D-9F63-0A7613010D3C}" dt="2023-09-15T19:42:04.473" v="2232" actId="478"/>
          <ac:spMkLst>
            <pc:docMk/>
            <pc:sldMk cId="2274311421" sldId="279"/>
            <ac:spMk id="62" creationId="{0362E475-5089-628A-E572-9E0D246C8C95}"/>
          </ac:spMkLst>
        </pc:spChg>
        <pc:spChg chg="del">
          <ac:chgData name="Seyed Hamed Meshkin" userId="220999c3-e6ef-4426-a304-d27831ca2f92" providerId="ADAL" clId="{2BBA3B44-3C84-4B2D-9F63-0A7613010D3C}" dt="2023-09-15T19:42:04.473" v="2232" actId="478"/>
          <ac:spMkLst>
            <pc:docMk/>
            <pc:sldMk cId="2274311421" sldId="279"/>
            <ac:spMk id="63" creationId="{09BC03CD-028B-9166-D515-382733838437}"/>
          </ac:spMkLst>
        </pc:spChg>
        <pc:spChg chg="del">
          <ac:chgData name="Seyed Hamed Meshkin" userId="220999c3-e6ef-4426-a304-d27831ca2f92" providerId="ADAL" clId="{2BBA3B44-3C84-4B2D-9F63-0A7613010D3C}" dt="2023-09-15T19:42:04.473" v="2232" actId="478"/>
          <ac:spMkLst>
            <pc:docMk/>
            <pc:sldMk cId="2274311421" sldId="279"/>
            <ac:spMk id="65" creationId="{624F851B-174A-6EB4-D4B6-DB5E9DF548B2}"/>
          </ac:spMkLst>
        </pc:spChg>
        <pc:spChg chg="del">
          <ac:chgData name="Seyed Hamed Meshkin" userId="220999c3-e6ef-4426-a304-d27831ca2f92" providerId="ADAL" clId="{2BBA3B44-3C84-4B2D-9F63-0A7613010D3C}" dt="2023-09-15T19:42:04.473" v="2232" actId="478"/>
          <ac:spMkLst>
            <pc:docMk/>
            <pc:sldMk cId="2274311421" sldId="279"/>
            <ac:spMk id="66" creationId="{87304750-19D1-80DB-8ABA-8674D3335168}"/>
          </ac:spMkLst>
        </pc:spChg>
        <pc:spChg chg="del">
          <ac:chgData name="Seyed Hamed Meshkin" userId="220999c3-e6ef-4426-a304-d27831ca2f92" providerId="ADAL" clId="{2BBA3B44-3C84-4B2D-9F63-0A7613010D3C}" dt="2023-09-15T19:42:04.473" v="2232" actId="478"/>
          <ac:spMkLst>
            <pc:docMk/>
            <pc:sldMk cId="2274311421" sldId="279"/>
            <ac:spMk id="67" creationId="{1A2E77B2-08DA-F905-68C4-F6C0B5FFF6BB}"/>
          </ac:spMkLst>
        </pc:spChg>
        <pc:spChg chg="del">
          <ac:chgData name="Seyed Hamed Meshkin" userId="220999c3-e6ef-4426-a304-d27831ca2f92" providerId="ADAL" clId="{2BBA3B44-3C84-4B2D-9F63-0A7613010D3C}" dt="2023-09-15T19:42:04.473" v="2232" actId="478"/>
          <ac:spMkLst>
            <pc:docMk/>
            <pc:sldMk cId="2274311421" sldId="279"/>
            <ac:spMk id="68" creationId="{E68ED325-03D2-94AC-8EF0-BD7CBFE04DAF}"/>
          </ac:spMkLst>
        </pc:spChg>
        <pc:spChg chg="del">
          <ac:chgData name="Seyed Hamed Meshkin" userId="220999c3-e6ef-4426-a304-d27831ca2f92" providerId="ADAL" clId="{2BBA3B44-3C84-4B2D-9F63-0A7613010D3C}" dt="2023-09-15T19:42:04.473" v="2232" actId="478"/>
          <ac:spMkLst>
            <pc:docMk/>
            <pc:sldMk cId="2274311421" sldId="279"/>
            <ac:spMk id="69" creationId="{54692DB4-D6CB-2CAF-38CB-34F1783B6712}"/>
          </ac:spMkLst>
        </pc:spChg>
        <pc:spChg chg="mod">
          <ac:chgData name="Seyed Hamed Meshkin" userId="220999c3-e6ef-4426-a304-d27831ca2f92" providerId="ADAL" clId="{2BBA3B44-3C84-4B2D-9F63-0A7613010D3C}" dt="2023-09-15T22:26:36.056" v="2696"/>
          <ac:spMkLst>
            <pc:docMk/>
            <pc:sldMk cId="2274311421" sldId="279"/>
            <ac:spMk id="70" creationId="{14E8F5E1-C5BC-AB2E-2BA5-A22434303780}"/>
          </ac:spMkLst>
        </pc:spChg>
        <pc:spChg chg="mod">
          <ac:chgData name="Seyed Hamed Meshkin" userId="220999c3-e6ef-4426-a304-d27831ca2f92" providerId="ADAL" clId="{2BBA3B44-3C84-4B2D-9F63-0A7613010D3C}" dt="2023-09-15T22:26:36.056" v="2696"/>
          <ac:spMkLst>
            <pc:docMk/>
            <pc:sldMk cId="2274311421" sldId="279"/>
            <ac:spMk id="71" creationId="{A579634A-A720-18DD-9FC7-8B797762380F}"/>
          </ac:spMkLst>
        </pc:spChg>
        <pc:spChg chg="add mod">
          <ac:chgData name="Seyed Hamed Meshkin" userId="220999c3-e6ef-4426-a304-d27831ca2f92" providerId="ADAL" clId="{2BBA3B44-3C84-4B2D-9F63-0A7613010D3C}" dt="2023-09-15T22:36:14.116" v="2735"/>
          <ac:spMkLst>
            <pc:docMk/>
            <pc:sldMk cId="2274311421" sldId="279"/>
            <ac:spMk id="72" creationId="{1C6F5ABD-9358-7090-BD70-F809497C8A6D}"/>
          </ac:spMkLst>
        </pc:spChg>
        <pc:grpChg chg="add mod">
          <ac:chgData name="Seyed Hamed Meshkin" userId="220999c3-e6ef-4426-a304-d27831ca2f92" providerId="ADAL" clId="{2BBA3B44-3C84-4B2D-9F63-0A7613010D3C}" dt="2023-09-15T22:27:02.214" v="2705" actId="1076"/>
          <ac:grpSpMkLst>
            <pc:docMk/>
            <pc:sldMk cId="2274311421" sldId="279"/>
            <ac:grpSpMk id="49" creationId="{4B932D48-4CFC-9B7A-D2B7-4B8B4746A8A1}"/>
          </ac:grpSpMkLst>
        </pc:grpChg>
        <pc:grpChg chg="add mod">
          <ac:chgData name="Seyed Hamed Meshkin" userId="220999c3-e6ef-4426-a304-d27831ca2f92" providerId="ADAL" clId="{2BBA3B44-3C84-4B2D-9F63-0A7613010D3C}" dt="2023-09-15T22:25:18.657" v="2662" actId="164"/>
          <ac:grpSpMkLst>
            <pc:docMk/>
            <pc:sldMk cId="2274311421" sldId="279"/>
            <ac:grpSpMk id="55" creationId="{3C24DD4F-C6D8-DF91-58C4-70B3F22E248F}"/>
          </ac:grpSpMkLst>
        </pc:grpChg>
        <pc:grpChg chg="add mod">
          <ac:chgData name="Seyed Hamed Meshkin" userId="220999c3-e6ef-4426-a304-d27831ca2f92" providerId="ADAL" clId="{2BBA3B44-3C84-4B2D-9F63-0A7613010D3C}" dt="2023-09-15T22:26:29.035" v="2691" actId="164"/>
          <ac:grpSpMkLst>
            <pc:docMk/>
            <pc:sldMk cId="2274311421" sldId="279"/>
            <ac:grpSpMk id="56" creationId="{32FE67FC-6FB7-7F3E-CA9D-B4F3B5CB7A6E}"/>
          </ac:grpSpMkLst>
        </pc:grpChg>
        <pc:grpChg chg="add mod">
          <ac:chgData name="Seyed Hamed Meshkin" userId="220999c3-e6ef-4426-a304-d27831ca2f92" providerId="ADAL" clId="{2BBA3B44-3C84-4B2D-9F63-0A7613010D3C}" dt="2023-09-15T22:27:02.214" v="2705" actId="1076"/>
          <ac:grpSpMkLst>
            <pc:docMk/>
            <pc:sldMk cId="2274311421" sldId="279"/>
            <ac:grpSpMk id="57" creationId="{D1F97F2C-E555-F377-31B6-0EA03B61FF8A}"/>
          </ac:grpSpMkLst>
        </pc:grpChg>
        <pc:cxnChg chg="add mod">
          <ac:chgData name="Seyed Hamed Meshkin" userId="220999c3-e6ef-4426-a304-d27831ca2f92" providerId="ADAL" clId="{2BBA3B44-3C84-4B2D-9F63-0A7613010D3C}" dt="2023-09-15T19:44:12.084" v="2268" actId="1038"/>
          <ac:cxnSpMkLst>
            <pc:docMk/>
            <pc:sldMk cId="2274311421" sldId="279"/>
            <ac:cxnSpMk id="16" creationId="{3DAFCC43-2BEA-FC2D-AF49-D52CDC0D1153}"/>
          </ac:cxnSpMkLst>
        </pc:cxnChg>
        <pc:cxnChg chg="add mod">
          <ac:chgData name="Seyed Hamed Meshkin" userId="220999c3-e6ef-4426-a304-d27831ca2f92" providerId="ADAL" clId="{2BBA3B44-3C84-4B2D-9F63-0A7613010D3C}" dt="2023-09-15T19:49:05.951" v="2345" actId="14100"/>
          <ac:cxnSpMkLst>
            <pc:docMk/>
            <pc:sldMk cId="2274311421" sldId="279"/>
            <ac:cxnSpMk id="27" creationId="{F47B65EE-1DEA-1553-02F1-78DB685A2792}"/>
          </ac:cxnSpMkLst>
        </pc:cxnChg>
        <pc:cxnChg chg="mod">
          <ac:chgData name="Seyed Hamed Meshkin" userId="220999c3-e6ef-4426-a304-d27831ca2f92" providerId="ADAL" clId="{2BBA3B44-3C84-4B2D-9F63-0A7613010D3C}" dt="2023-09-15T19:44:12.084" v="2268" actId="1038"/>
          <ac:cxnSpMkLst>
            <pc:docMk/>
            <pc:sldMk cId="2274311421" sldId="279"/>
            <ac:cxnSpMk id="30" creationId="{029ADB25-E7F4-D54E-E581-BC9E2B09BD03}"/>
          </ac:cxnSpMkLst>
        </pc:cxnChg>
        <pc:cxnChg chg="mod">
          <ac:chgData name="Seyed Hamed Meshkin" userId="220999c3-e6ef-4426-a304-d27831ca2f92" providerId="ADAL" clId="{2BBA3B44-3C84-4B2D-9F63-0A7613010D3C}" dt="2023-09-15T19:44:12.084" v="2268" actId="1038"/>
          <ac:cxnSpMkLst>
            <pc:docMk/>
            <pc:sldMk cId="2274311421" sldId="279"/>
            <ac:cxnSpMk id="45" creationId="{D65607CA-E513-CD31-A144-559FAB6EFF4B}"/>
          </ac:cxnSpMkLst>
        </pc:cxnChg>
        <pc:cxnChg chg="del mod">
          <ac:chgData name="Seyed Hamed Meshkin" userId="220999c3-e6ef-4426-a304-d27831ca2f92" providerId="ADAL" clId="{2BBA3B44-3C84-4B2D-9F63-0A7613010D3C}" dt="2023-09-15T19:42:04.473" v="2232" actId="478"/>
          <ac:cxnSpMkLst>
            <pc:docMk/>
            <pc:sldMk cId="2274311421" sldId="279"/>
            <ac:cxnSpMk id="58" creationId="{BF84CD8B-BF5D-FD54-B2A7-5417858F27BB}"/>
          </ac:cxnSpMkLst>
        </pc:cxnChg>
        <pc:cxnChg chg="del mod">
          <ac:chgData name="Seyed Hamed Meshkin" userId="220999c3-e6ef-4426-a304-d27831ca2f92" providerId="ADAL" clId="{2BBA3B44-3C84-4B2D-9F63-0A7613010D3C}" dt="2023-09-15T19:42:04.473" v="2232" actId="478"/>
          <ac:cxnSpMkLst>
            <pc:docMk/>
            <pc:sldMk cId="2274311421" sldId="279"/>
            <ac:cxnSpMk id="64" creationId="{01C6D5BF-21CA-C7BD-CA98-8CBCF7D94769}"/>
          </ac:cxnSpMkLst>
        </pc:cxnChg>
      </pc:sldChg>
      <pc:sldChg chg="addSp delSp modSp add mod modTransition delAnim modAnim modNotesTx">
        <pc:chgData name="Seyed Hamed Meshkin" userId="220999c3-e6ef-4426-a304-d27831ca2f92" providerId="ADAL" clId="{2BBA3B44-3C84-4B2D-9F63-0A7613010D3C}" dt="2023-09-18T18:05:10.259" v="11559" actId="20577"/>
        <pc:sldMkLst>
          <pc:docMk/>
          <pc:sldMk cId="383729511" sldId="280"/>
        </pc:sldMkLst>
        <pc:spChg chg="add del mod">
          <ac:chgData name="Seyed Hamed Meshkin" userId="220999c3-e6ef-4426-a304-d27831ca2f92" providerId="ADAL" clId="{2BBA3B44-3C84-4B2D-9F63-0A7613010D3C}" dt="2023-09-15T23:28:38.366" v="2863" actId="478"/>
          <ac:spMkLst>
            <pc:docMk/>
            <pc:sldMk cId="383729511" sldId="280"/>
            <ac:spMk id="2" creationId="{DD598C46-2176-6B26-C8E9-18B01381A70D}"/>
          </ac:spMkLst>
        </pc:spChg>
        <pc:spChg chg="add del mod">
          <ac:chgData name="Seyed Hamed Meshkin" userId="220999c3-e6ef-4426-a304-d27831ca2f92" providerId="ADAL" clId="{2BBA3B44-3C84-4B2D-9F63-0A7613010D3C}" dt="2023-09-15T23:28:38.366" v="2863" actId="478"/>
          <ac:spMkLst>
            <pc:docMk/>
            <pc:sldMk cId="383729511" sldId="280"/>
            <ac:spMk id="3" creationId="{A30A3B65-0361-BB08-CD21-5355DD6DF1FC}"/>
          </ac:spMkLst>
        </pc:spChg>
        <pc:spChg chg="add del mod ord">
          <ac:chgData name="Seyed Hamed Meshkin" userId="220999c3-e6ef-4426-a304-d27831ca2f92" providerId="ADAL" clId="{2BBA3B44-3C84-4B2D-9F63-0A7613010D3C}" dt="2023-09-15T23:31:27.052" v="2963" actId="1038"/>
          <ac:spMkLst>
            <pc:docMk/>
            <pc:sldMk cId="383729511" sldId="280"/>
            <ac:spMk id="4" creationId="{D3DB55D5-1E84-A5CB-6FE2-D41334021BEA}"/>
          </ac:spMkLst>
        </pc:spChg>
        <pc:spChg chg="add del mod ord">
          <ac:chgData name="Seyed Hamed Meshkin" userId="220999c3-e6ef-4426-a304-d27831ca2f92" providerId="ADAL" clId="{2BBA3B44-3C84-4B2D-9F63-0A7613010D3C}" dt="2023-09-15T23:31:27.052" v="2963" actId="1038"/>
          <ac:spMkLst>
            <pc:docMk/>
            <pc:sldMk cId="383729511" sldId="280"/>
            <ac:spMk id="5" creationId="{23765063-5F30-1985-0602-CCE910A54016}"/>
          </ac:spMkLst>
        </pc:spChg>
        <pc:spChg chg="add del mod ord">
          <ac:chgData name="Seyed Hamed Meshkin" userId="220999c3-e6ef-4426-a304-d27831ca2f92" providerId="ADAL" clId="{2BBA3B44-3C84-4B2D-9F63-0A7613010D3C}" dt="2023-09-15T22:41:11.070" v="2802" actId="478"/>
          <ac:spMkLst>
            <pc:docMk/>
            <pc:sldMk cId="383729511" sldId="280"/>
            <ac:spMk id="7" creationId="{827F1770-E792-F5D9-9A04-BFEB8144B6D4}"/>
          </ac:spMkLst>
        </pc:spChg>
        <pc:spChg chg="add del mod ord">
          <ac:chgData name="Seyed Hamed Meshkin" userId="220999c3-e6ef-4426-a304-d27831ca2f92" providerId="ADAL" clId="{2BBA3B44-3C84-4B2D-9F63-0A7613010D3C}" dt="2023-09-15T23:31:27.052" v="2963" actId="1038"/>
          <ac:spMkLst>
            <pc:docMk/>
            <pc:sldMk cId="383729511" sldId="280"/>
            <ac:spMk id="12" creationId="{9391330A-B2C6-2646-9C27-D00D8D2D4BB5}"/>
          </ac:spMkLst>
        </pc:spChg>
        <pc:spChg chg="add del mod ord">
          <ac:chgData name="Seyed Hamed Meshkin" userId="220999c3-e6ef-4426-a304-d27831ca2f92" providerId="ADAL" clId="{2BBA3B44-3C84-4B2D-9F63-0A7613010D3C}" dt="2023-09-15T23:31:27.052" v="2963" actId="1038"/>
          <ac:spMkLst>
            <pc:docMk/>
            <pc:sldMk cId="383729511" sldId="280"/>
            <ac:spMk id="13" creationId="{78C85290-D4C4-B244-BE85-5DEB9615A2F3}"/>
          </ac:spMkLst>
        </pc:spChg>
        <pc:spChg chg="add del mod ord">
          <ac:chgData name="Seyed Hamed Meshkin" userId="220999c3-e6ef-4426-a304-d27831ca2f92" providerId="ADAL" clId="{2BBA3B44-3C84-4B2D-9F63-0A7613010D3C}" dt="2023-09-17T16:58:41.288" v="6291" actId="478"/>
          <ac:spMkLst>
            <pc:docMk/>
            <pc:sldMk cId="383729511" sldId="280"/>
            <ac:spMk id="15" creationId="{E410BEE4-4ECD-4F00-D2DA-C23DFD881E32}"/>
          </ac:spMkLst>
        </pc:spChg>
        <pc:spChg chg="add del mod ord">
          <ac:chgData name="Seyed Hamed Meshkin" userId="220999c3-e6ef-4426-a304-d27831ca2f92" providerId="ADAL" clId="{2BBA3B44-3C84-4B2D-9F63-0A7613010D3C}" dt="2023-09-15T23:31:27.052" v="2963" actId="1038"/>
          <ac:spMkLst>
            <pc:docMk/>
            <pc:sldMk cId="383729511" sldId="280"/>
            <ac:spMk id="16" creationId="{B3452E25-CE3D-C807-4868-4C3D5D2E5B8C}"/>
          </ac:spMkLst>
        </pc:spChg>
        <pc:spChg chg="add mod ord">
          <ac:chgData name="Seyed Hamed Meshkin" userId="220999c3-e6ef-4426-a304-d27831ca2f92" providerId="ADAL" clId="{2BBA3B44-3C84-4B2D-9F63-0A7613010D3C}" dt="2023-09-15T23:41:08.339" v="3056" actId="12789"/>
          <ac:spMkLst>
            <pc:docMk/>
            <pc:sldMk cId="383729511" sldId="280"/>
            <ac:spMk id="18" creationId="{20A6412C-C7D5-ED79-FED7-A62E86CFC3AC}"/>
          </ac:spMkLst>
        </pc:spChg>
        <pc:spChg chg="add del mod ord">
          <ac:chgData name="Seyed Hamed Meshkin" userId="220999c3-e6ef-4426-a304-d27831ca2f92" providerId="ADAL" clId="{2BBA3B44-3C84-4B2D-9F63-0A7613010D3C}" dt="2023-09-15T23:31:27.052" v="2963" actId="1038"/>
          <ac:spMkLst>
            <pc:docMk/>
            <pc:sldMk cId="383729511" sldId="280"/>
            <ac:spMk id="19" creationId="{FDE87DDF-5478-D966-4232-4C41E5D0AAC6}"/>
          </ac:spMkLst>
        </pc:spChg>
        <pc:spChg chg="mod ord">
          <ac:chgData name="Seyed Hamed Meshkin" userId="220999c3-e6ef-4426-a304-d27831ca2f92" providerId="ADAL" clId="{2BBA3B44-3C84-4B2D-9F63-0A7613010D3C}" dt="2023-09-15T23:31:27.052" v="2963" actId="1038"/>
          <ac:spMkLst>
            <pc:docMk/>
            <pc:sldMk cId="383729511" sldId="280"/>
            <ac:spMk id="20" creationId="{309CAB6C-715C-F99A-99DC-83006F2D6222}"/>
          </ac:spMkLst>
        </pc:spChg>
        <pc:spChg chg="del">
          <ac:chgData name="Seyed Hamed Meshkin" userId="220999c3-e6ef-4426-a304-d27831ca2f92" providerId="ADAL" clId="{2BBA3B44-3C84-4B2D-9F63-0A7613010D3C}" dt="2023-09-15T22:28:13.729" v="2709" actId="478"/>
          <ac:spMkLst>
            <pc:docMk/>
            <pc:sldMk cId="383729511" sldId="280"/>
            <ac:spMk id="21" creationId="{3A9931CC-FF44-1ED4-196F-9DD04878355C}"/>
          </ac:spMkLst>
        </pc:spChg>
        <pc:spChg chg="del">
          <ac:chgData name="Seyed Hamed Meshkin" userId="220999c3-e6ef-4426-a304-d27831ca2f92" providerId="ADAL" clId="{2BBA3B44-3C84-4B2D-9F63-0A7613010D3C}" dt="2023-09-15T22:28:14.566" v="2710" actId="478"/>
          <ac:spMkLst>
            <pc:docMk/>
            <pc:sldMk cId="383729511" sldId="280"/>
            <ac:spMk id="22" creationId="{C3B045CF-036E-A8D1-138D-0AFBE1FBF29C}"/>
          </ac:spMkLst>
        </pc:spChg>
        <pc:spChg chg="del">
          <ac:chgData name="Seyed Hamed Meshkin" userId="220999c3-e6ef-4426-a304-d27831ca2f92" providerId="ADAL" clId="{2BBA3B44-3C84-4B2D-9F63-0A7613010D3C}" dt="2023-09-15T22:28:12.203" v="2708" actId="478"/>
          <ac:spMkLst>
            <pc:docMk/>
            <pc:sldMk cId="383729511" sldId="280"/>
            <ac:spMk id="23" creationId="{D787BAA4-0ACD-44F5-8ADB-A9F6281ECC93}"/>
          </ac:spMkLst>
        </pc:spChg>
        <pc:spChg chg="add del mod ord">
          <ac:chgData name="Seyed Hamed Meshkin" userId="220999c3-e6ef-4426-a304-d27831ca2f92" providerId="ADAL" clId="{2BBA3B44-3C84-4B2D-9F63-0A7613010D3C}" dt="2023-09-15T23:31:27.052" v="2963" actId="1038"/>
          <ac:spMkLst>
            <pc:docMk/>
            <pc:sldMk cId="383729511" sldId="280"/>
            <ac:spMk id="24" creationId="{50287D63-211A-AF7B-A9C9-5E4EAE7649D9}"/>
          </ac:spMkLst>
        </pc:spChg>
        <pc:spChg chg="add del mod ord">
          <ac:chgData name="Seyed Hamed Meshkin" userId="220999c3-e6ef-4426-a304-d27831ca2f92" providerId="ADAL" clId="{2BBA3B44-3C84-4B2D-9F63-0A7613010D3C}" dt="2023-09-15T23:31:27.052" v="2963" actId="1038"/>
          <ac:spMkLst>
            <pc:docMk/>
            <pc:sldMk cId="383729511" sldId="280"/>
            <ac:spMk id="25" creationId="{8BC1E83D-C37F-FD6C-075C-8D5BEFE11091}"/>
          </ac:spMkLst>
        </pc:spChg>
        <pc:spChg chg="add del mod ord">
          <ac:chgData name="Seyed Hamed Meshkin" userId="220999c3-e6ef-4426-a304-d27831ca2f92" providerId="ADAL" clId="{2BBA3B44-3C84-4B2D-9F63-0A7613010D3C}" dt="2023-09-15T23:31:27.052" v="2963" actId="1038"/>
          <ac:spMkLst>
            <pc:docMk/>
            <pc:sldMk cId="383729511" sldId="280"/>
            <ac:spMk id="26" creationId="{4313C789-8E34-0A7B-DB62-A7ADC170F19C}"/>
          </ac:spMkLst>
        </pc:spChg>
        <pc:spChg chg="mod">
          <ac:chgData name="Seyed Hamed Meshkin" userId="220999c3-e6ef-4426-a304-d27831ca2f92" providerId="ADAL" clId="{2BBA3B44-3C84-4B2D-9F63-0A7613010D3C}" dt="2023-09-15T23:31:27.052" v="2963" actId="1038"/>
          <ac:spMkLst>
            <pc:docMk/>
            <pc:sldMk cId="383729511" sldId="280"/>
            <ac:spMk id="28" creationId="{0B3AD4CF-0CDA-FA6A-4391-E34E672CC477}"/>
          </ac:spMkLst>
        </pc:spChg>
        <pc:spChg chg="mod">
          <ac:chgData name="Seyed Hamed Meshkin" userId="220999c3-e6ef-4426-a304-d27831ca2f92" providerId="ADAL" clId="{2BBA3B44-3C84-4B2D-9F63-0A7613010D3C}" dt="2023-09-15T22:28:01.746" v="2707"/>
          <ac:spMkLst>
            <pc:docMk/>
            <pc:sldMk cId="383729511" sldId="280"/>
            <ac:spMk id="29" creationId="{E070DF34-88A1-5F76-6EC2-311819E89027}"/>
          </ac:spMkLst>
        </pc:spChg>
        <pc:spChg chg="mod">
          <ac:chgData name="Seyed Hamed Meshkin" userId="220999c3-e6ef-4426-a304-d27831ca2f92" providerId="ADAL" clId="{2BBA3B44-3C84-4B2D-9F63-0A7613010D3C}" dt="2023-09-15T22:28:01.746" v="2707"/>
          <ac:spMkLst>
            <pc:docMk/>
            <pc:sldMk cId="383729511" sldId="280"/>
            <ac:spMk id="31" creationId="{E1191E3C-9657-D90C-CDE4-AE9156C531D2}"/>
          </ac:spMkLst>
        </pc:spChg>
        <pc:spChg chg="mod">
          <ac:chgData name="Seyed Hamed Meshkin" userId="220999c3-e6ef-4426-a304-d27831ca2f92" providerId="ADAL" clId="{2BBA3B44-3C84-4B2D-9F63-0A7613010D3C}" dt="2023-09-15T22:28:01.746" v="2707"/>
          <ac:spMkLst>
            <pc:docMk/>
            <pc:sldMk cId="383729511" sldId="280"/>
            <ac:spMk id="33" creationId="{C097A2F2-9CD6-78E9-B0C0-9F4B0CD7E4ED}"/>
          </ac:spMkLst>
        </pc:spChg>
        <pc:spChg chg="mod">
          <ac:chgData name="Seyed Hamed Meshkin" userId="220999c3-e6ef-4426-a304-d27831ca2f92" providerId="ADAL" clId="{2BBA3B44-3C84-4B2D-9F63-0A7613010D3C}" dt="2023-09-15T22:28:01.746" v="2707"/>
          <ac:spMkLst>
            <pc:docMk/>
            <pc:sldMk cId="383729511" sldId="280"/>
            <ac:spMk id="34" creationId="{FD171F2C-D73C-EB3F-40C9-F7BC6984E691}"/>
          </ac:spMkLst>
        </pc:spChg>
        <pc:spChg chg="add mod">
          <ac:chgData name="Seyed Hamed Meshkin" userId="220999c3-e6ef-4426-a304-d27831ca2f92" providerId="ADAL" clId="{2BBA3B44-3C84-4B2D-9F63-0A7613010D3C}" dt="2023-09-15T23:41:50.865" v="3058" actId="1036"/>
          <ac:spMkLst>
            <pc:docMk/>
            <pc:sldMk cId="383729511" sldId="280"/>
            <ac:spMk id="35" creationId="{7C974DAB-9D2C-30BF-D1F8-C14009B535F1}"/>
          </ac:spMkLst>
        </pc:spChg>
        <pc:spChg chg="mod">
          <ac:chgData name="Seyed Hamed Meshkin" userId="220999c3-e6ef-4426-a304-d27831ca2f92" providerId="ADAL" clId="{2BBA3B44-3C84-4B2D-9F63-0A7613010D3C}" dt="2023-09-15T23:40:36.748" v="3053" actId="12789"/>
          <ac:spMkLst>
            <pc:docMk/>
            <pc:sldMk cId="383729511" sldId="280"/>
            <ac:spMk id="36" creationId="{4A4FD92E-1099-FC8D-9A39-FCA1B15E0CC1}"/>
          </ac:spMkLst>
        </pc:spChg>
        <pc:spChg chg="del">
          <ac:chgData name="Seyed Hamed Meshkin" userId="220999c3-e6ef-4426-a304-d27831ca2f92" providerId="ADAL" clId="{2BBA3B44-3C84-4B2D-9F63-0A7613010D3C}" dt="2023-09-15T22:35:08.117" v="2733" actId="478"/>
          <ac:spMkLst>
            <pc:docMk/>
            <pc:sldMk cId="383729511" sldId="280"/>
            <ac:spMk id="39" creationId="{047B6308-5CCD-9F73-B481-B0EC390A9C08}"/>
          </ac:spMkLst>
        </pc:spChg>
        <pc:spChg chg="mod">
          <ac:chgData name="Seyed Hamed Meshkin" userId="220999c3-e6ef-4426-a304-d27831ca2f92" providerId="ADAL" clId="{2BBA3B44-3C84-4B2D-9F63-0A7613010D3C}" dt="2023-09-15T23:31:27.052" v="2963" actId="1038"/>
          <ac:spMkLst>
            <pc:docMk/>
            <pc:sldMk cId="383729511" sldId="280"/>
            <ac:spMk id="40" creationId="{C1801B61-F631-5DF6-3065-8B4251865DA0}"/>
          </ac:spMkLst>
        </pc:spChg>
        <pc:spChg chg="mod">
          <ac:chgData name="Seyed Hamed Meshkin" userId="220999c3-e6ef-4426-a304-d27831ca2f92" providerId="ADAL" clId="{2BBA3B44-3C84-4B2D-9F63-0A7613010D3C}" dt="2023-09-15T23:31:27.052" v="2963" actId="1038"/>
          <ac:spMkLst>
            <pc:docMk/>
            <pc:sldMk cId="383729511" sldId="280"/>
            <ac:spMk id="41" creationId="{AE8D0942-6331-1229-93F9-48F8223818CA}"/>
          </ac:spMkLst>
        </pc:spChg>
        <pc:spChg chg="mod">
          <ac:chgData name="Seyed Hamed Meshkin" userId="220999c3-e6ef-4426-a304-d27831ca2f92" providerId="ADAL" clId="{2BBA3B44-3C84-4B2D-9F63-0A7613010D3C}" dt="2023-09-15T23:41:48.095" v="3057" actId="1035"/>
          <ac:spMkLst>
            <pc:docMk/>
            <pc:sldMk cId="383729511" sldId="280"/>
            <ac:spMk id="42" creationId="{B160727C-5E60-6CE4-09C2-9DB02B4992A8}"/>
          </ac:spMkLst>
        </pc:spChg>
        <pc:spChg chg="add del mod">
          <ac:chgData name="Seyed Hamed Meshkin" userId="220999c3-e6ef-4426-a304-d27831ca2f92" providerId="ADAL" clId="{2BBA3B44-3C84-4B2D-9F63-0A7613010D3C}" dt="2023-09-15T22:40:40.604" v="2797"/>
          <ac:spMkLst>
            <pc:docMk/>
            <pc:sldMk cId="383729511" sldId="280"/>
            <ac:spMk id="48" creationId="{E56CD491-1433-135F-D813-6823358A2FE9}"/>
          </ac:spMkLst>
        </pc:spChg>
        <pc:spChg chg="add del mod ord">
          <ac:chgData name="Seyed Hamed Meshkin" userId="220999c3-e6ef-4426-a304-d27831ca2f92" providerId="ADAL" clId="{2BBA3B44-3C84-4B2D-9F63-0A7613010D3C}" dt="2023-09-15T23:40:36.748" v="3053" actId="12789"/>
          <ac:spMkLst>
            <pc:docMk/>
            <pc:sldMk cId="383729511" sldId="280"/>
            <ac:spMk id="49" creationId="{0E0E584D-A666-1542-1A55-0DEA5A90CC34}"/>
          </ac:spMkLst>
        </pc:spChg>
        <pc:spChg chg="add del mod">
          <ac:chgData name="Seyed Hamed Meshkin" userId="220999c3-e6ef-4426-a304-d27831ca2f92" providerId="ADAL" clId="{2BBA3B44-3C84-4B2D-9F63-0A7613010D3C}" dt="2023-09-16T16:13:16.521" v="3611" actId="21"/>
          <ac:spMkLst>
            <pc:docMk/>
            <pc:sldMk cId="383729511" sldId="280"/>
            <ac:spMk id="50" creationId="{F6E562EC-8506-9E57-A9ED-1130C3F15808}"/>
          </ac:spMkLst>
        </pc:spChg>
        <pc:spChg chg="add del mod">
          <ac:chgData name="Seyed Hamed Meshkin" userId="220999c3-e6ef-4426-a304-d27831ca2f92" providerId="ADAL" clId="{2BBA3B44-3C84-4B2D-9F63-0A7613010D3C}" dt="2023-09-16T16:13:10.805" v="3609" actId="478"/>
          <ac:spMkLst>
            <pc:docMk/>
            <pc:sldMk cId="383729511" sldId="280"/>
            <ac:spMk id="51" creationId="{C6B47031-F483-354F-BBBF-DB2D74DEF640}"/>
          </ac:spMkLst>
        </pc:spChg>
        <pc:spChg chg="mod">
          <ac:chgData name="Seyed Hamed Meshkin" userId="220999c3-e6ef-4426-a304-d27831ca2f92" providerId="ADAL" clId="{2BBA3B44-3C84-4B2D-9F63-0A7613010D3C}" dt="2023-09-15T23:31:27.052" v="2963" actId="1038"/>
          <ac:spMkLst>
            <pc:docMk/>
            <pc:sldMk cId="383729511" sldId="280"/>
            <ac:spMk id="52" creationId="{9D45EC7B-6691-17EB-F2C2-2B52F261D89A}"/>
          </ac:spMkLst>
        </pc:spChg>
        <pc:spChg chg="mod">
          <ac:chgData name="Seyed Hamed Meshkin" userId="220999c3-e6ef-4426-a304-d27831ca2f92" providerId="ADAL" clId="{2BBA3B44-3C84-4B2D-9F63-0A7613010D3C}" dt="2023-09-15T23:41:08.339" v="3056" actId="12789"/>
          <ac:spMkLst>
            <pc:docMk/>
            <pc:sldMk cId="383729511" sldId="280"/>
            <ac:spMk id="53" creationId="{58F09D4B-9C9D-855B-1630-0A05A9BA0927}"/>
          </ac:spMkLst>
        </pc:spChg>
        <pc:spChg chg="del">
          <ac:chgData name="Seyed Hamed Meshkin" userId="220999c3-e6ef-4426-a304-d27831ca2f92" providerId="ADAL" clId="{2BBA3B44-3C84-4B2D-9F63-0A7613010D3C}" dt="2023-09-18T18:03:16.670" v="11540" actId="478"/>
          <ac:spMkLst>
            <pc:docMk/>
            <pc:sldMk cId="383729511" sldId="280"/>
            <ac:spMk id="54" creationId="{D74E7C0A-5A87-94D2-291A-2B4D12DEC378}"/>
          </ac:spMkLst>
        </pc:spChg>
        <pc:spChg chg="add mod">
          <ac:chgData name="Seyed Hamed Meshkin" userId="220999c3-e6ef-4426-a304-d27831ca2f92" providerId="ADAL" clId="{2BBA3B44-3C84-4B2D-9F63-0A7613010D3C}" dt="2023-09-18T18:05:10.259" v="11559" actId="20577"/>
          <ac:spMkLst>
            <pc:docMk/>
            <pc:sldMk cId="383729511" sldId="280"/>
            <ac:spMk id="55" creationId="{AC158BB3-12F4-BB74-7A30-357CF35D27F1}"/>
          </ac:spMkLst>
        </pc:spChg>
        <pc:spChg chg="mod">
          <ac:chgData name="Seyed Hamed Meshkin" userId="220999c3-e6ef-4426-a304-d27831ca2f92" providerId="ADAL" clId="{2BBA3B44-3C84-4B2D-9F63-0A7613010D3C}" dt="2023-09-15T23:31:27.052" v="2963" actId="1038"/>
          <ac:spMkLst>
            <pc:docMk/>
            <pc:sldMk cId="383729511" sldId="280"/>
            <ac:spMk id="78" creationId="{F6FA3821-089B-284C-D106-0B8D6C845BF7}"/>
          </ac:spMkLst>
        </pc:spChg>
        <pc:spChg chg="del">
          <ac:chgData name="Seyed Hamed Meshkin" userId="220999c3-e6ef-4426-a304-d27831ca2f92" providerId="ADAL" clId="{2BBA3B44-3C84-4B2D-9F63-0A7613010D3C}" dt="2023-09-15T22:28:56.306" v="2711" actId="478"/>
          <ac:spMkLst>
            <pc:docMk/>
            <pc:sldMk cId="383729511" sldId="280"/>
            <ac:spMk id="79" creationId="{EA529E2E-80C4-0899-CB6E-4EC348CEE583}"/>
          </ac:spMkLst>
        </pc:spChg>
        <pc:grpChg chg="add del mod">
          <ac:chgData name="Seyed Hamed Meshkin" userId="220999c3-e6ef-4426-a304-d27831ca2f92" providerId="ADAL" clId="{2BBA3B44-3C84-4B2D-9F63-0A7613010D3C}" dt="2023-09-15T23:28:38.366" v="2863" actId="478"/>
          <ac:grpSpMkLst>
            <pc:docMk/>
            <pc:sldMk cId="383729511" sldId="280"/>
            <ac:grpSpMk id="27" creationId="{B8C2EB0D-D19D-2F0C-46CD-96C4A85B5824}"/>
          </ac:grpSpMkLst>
        </pc:grpChg>
        <pc:grpChg chg="add del mod">
          <ac:chgData name="Seyed Hamed Meshkin" userId="220999c3-e6ef-4426-a304-d27831ca2f92" providerId="ADAL" clId="{2BBA3B44-3C84-4B2D-9F63-0A7613010D3C}" dt="2023-09-15T23:28:38.366" v="2863" actId="478"/>
          <ac:grpSpMkLst>
            <pc:docMk/>
            <pc:sldMk cId="383729511" sldId="280"/>
            <ac:grpSpMk id="32" creationId="{CF0C4000-D8A4-2D73-CDCF-4C71344A4700}"/>
          </ac:grpSpMkLst>
        </pc:grpChg>
        <pc:picChg chg="del">
          <ac:chgData name="Seyed Hamed Meshkin" userId="220999c3-e6ef-4426-a304-d27831ca2f92" providerId="ADAL" clId="{2BBA3B44-3C84-4B2D-9F63-0A7613010D3C}" dt="2023-09-18T14:10:06.296" v="8537" actId="478"/>
          <ac:picMkLst>
            <pc:docMk/>
            <pc:sldMk cId="383729511" sldId="280"/>
            <ac:picMk id="17" creationId="{DE1B8C7B-9E34-0251-478B-DA1F06F9D947}"/>
          </ac:picMkLst>
        </pc:picChg>
        <pc:picChg chg="add del mod">
          <ac:chgData name="Seyed Hamed Meshkin" userId="220999c3-e6ef-4426-a304-d27831ca2f92" providerId="ADAL" clId="{2BBA3B44-3C84-4B2D-9F63-0A7613010D3C}" dt="2023-09-15T22:36:26.648" v="2737"/>
          <ac:picMkLst>
            <pc:docMk/>
            <pc:sldMk cId="383729511" sldId="280"/>
            <ac:picMk id="37" creationId="{A9A6480C-6869-1910-DED4-E625061EDBE3}"/>
          </ac:picMkLst>
        </pc:picChg>
        <pc:cxnChg chg="add del mod ord">
          <ac:chgData name="Seyed Hamed Meshkin" userId="220999c3-e6ef-4426-a304-d27831ca2f92" providerId="ADAL" clId="{2BBA3B44-3C84-4B2D-9F63-0A7613010D3C}" dt="2023-09-15T23:31:27.052" v="2963" actId="1038"/>
          <ac:cxnSpMkLst>
            <pc:docMk/>
            <pc:sldMk cId="383729511" sldId="280"/>
            <ac:cxnSpMk id="6" creationId="{EB2F3AB0-CC60-3AEE-1245-8B3F144DE106}"/>
          </ac:cxnSpMkLst>
        </pc:cxnChg>
        <pc:cxnChg chg="add del mod ord">
          <ac:chgData name="Seyed Hamed Meshkin" userId="220999c3-e6ef-4426-a304-d27831ca2f92" providerId="ADAL" clId="{2BBA3B44-3C84-4B2D-9F63-0A7613010D3C}" dt="2023-09-15T23:31:27.052" v="2963" actId="1038"/>
          <ac:cxnSpMkLst>
            <pc:docMk/>
            <pc:sldMk cId="383729511" sldId="280"/>
            <ac:cxnSpMk id="14" creationId="{5823BB9F-C70F-0E60-F075-34B7A4BBE7F5}"/>
          </ac:cxnSpMkLst>
        </pc:cxnChg>
        <pc:cxnChg chg="mod">
          <ac:chgData name="Seyed Hamed Meshkin" userId="220999c3-e6ef-4426-a304-d27831ca2f92" providerId="ADAL" clId="{2BBA3B44-3C84-4B2D-9F63-0A7613010D3C}" dt="2023-09-15T23:31:27.052" v="2963" actId="1038"/>
          <ac:cxnSpMkLst>
            <pc:docMk/>
            <pc:sldMk cId="383729511" sldId="280"/>
            <ac:cxnSpMk id="30" creationId="{029ADB25-E7F4-D54E-E581-BC9E2B09BD03}"/>
          </ac:cxnSpMkLst>
        </pc:cxnChg>
        <pc:cxnChg chg="mod">
          <ac:chgData name="Seyed Hamed Meshkin" userId="220999c3-e6ef-4426-a304-d27831ca2f92" providerId="ADAL" clId="{2BBA3B44-3C84-4B2D-9F63-0A7613010D3C}" dt="2023-09-15T23:40:36.748" v="3053" actId="12789"/>
          <ac:cxnSpMkLst>
            <pc:docMk/>
            <pc:sldMk cId="383729511" sldId="280"/>
            <ac:cxnSpMk id="45" creationId="{D65607CA-E513-CD31-A144-559FAB6EFF4B}"/>
          </ac:cxnSpMkLst>
        </pc:cxnChg>
      </pc:sldChg>
      <pc:sldChg chg="addSp delSp modSp add mod delAnim modAnim modNotesTx">
        <pc:chgData name="Seyed Hamed Meshkin" userId="220999c3-e6ef-4426-a304-d27831ca2f92" providerId="ADAL" clId="{2BBA3B44-3C84-4B2D-9F63-0A7613010D3C}" dt="2023-09-19T14:33:43.490" v="19825" actId="20577"/>
        <pc:sldMkLst>
          <pc:docMk/>
          <pc:sldMk cId="1054173470" sldId="281"/>
        </pc:sldMkLst>
        <pc:spChg chg="mod">
          <ac:chgData name="Seyed Hamed Meshkin" userId="220999c3-e6ef-4426-a304-d27831ca2f92" providerId="ADAL" clId="{2BBA3B44-3C84-4B2D-9F63-0A7613010D3C}" dt="2023-09-16T15:39:50.517" v="3060" actId="1076"/>
          <ac:spMkLst>
            <pc:docMk/>
            <pc:sldMk cId="1054173470" sldId="281"/>
            <ac:spMk id="2" creationId="{DD598C46-2176-6B26-C8E9-18B01381A70D}"/>
          </ac:spMkLst>
        </pc:spChg>
        <pc:spChg chg="mod">
          <ac:chgData name="Seyed Hamed Meshkin" userId="220999c3-e6ef-4426-a304-d27831ca2f92" providerId="ADAL" clId="{2BBA3B44-3C84-4B2D-9F63-0A7613010D3C}" dt="2023-09-16T15:39:50.517" v="3060" actId="1076"/>
          <ac:spMkLst>
            <pc:docMk/>
            <pc:sldMk cId="1054173470" sldId="281"/>
            <ac:spMk id="3" creationId="{A30A3B65-0361-BB08-CD21-5355DD6DF1FC}"/>
          </ac:spMkLst>
        </pc:spChg>
        <pc:spChg chg="mod">
          <ac:chgData name="Seyed Hamed Meshkin" userId="220999c3-e6ef-4426-a304-d27831ca2f92" providerId="ADAL" clId="{2BBA3B44-3C84-4B2D-9F63-0A7613010D3C}" dt="2023-09-15T23:38:38.875" v="3034" actId="1038"/>
          <ac:spMkLst>
            <pc:docMk/>
            <pc:sldMk cId="1054173470" sldId="281"/>
            <ac:spMk id="4" creationId="{D3DB55D5-1E84-A5CB-6FE2-D41334021BEA}"/>
          </ac:spMkLst>
        </pc:spChg>
        <pc:spChg chg="mod">
          <ac:chgData name="Seyed Hamed Meshkin" userId="220999c3-e6ef-4426-a304-d27831ca2f92" providerId="ADAL" clId="{2BBA3B44-3C84-4B2D-9F63-0A7613010D3C}" dt="2023-09-15T23:38:38.875" v="3034" actId="1038"/>
          <ac:spMkLst>
            <pc:docMk/>
            <pc:sldMk cId="1054173470" sldId="281"/>
            <ac:spMk id="5" creationId="{23765063-5F30-1985-0602-CCE910A54016}"/>
          </ac:spMkLst>
        </pc:spChg>
        <pc:spChg chg="mod">
          <ac:chgData name="Seyed Hamed Meshkin" userId="220999c3-e6ef-4426-a304-d27831ca2f92" providerId="ADAL" clId="{2BBA3B44-3C84-4B2D-9F63-0A7613010D3C}" dt="2023-09-15T23:38:23.279" v="3032" actId="1076"/>
          <ac:spMkLst>
            <pc:docMk/>
            <pc:sldMk cId="1054173470" sldId="281"/>
            <ac:spMk id="11" creationId="{EB12DA81-98C5-FF2F-0BBE-C701144FE7E1}"/>
          </ac:spMkLst>
        </pc:spChg>
        <pc:spChg chg="mod">
          <ac:chgData name="Seyed Hamed Meshkin" userId="220999c3-e6ef-4426-a304-d27831ca2f92" providerId="ADAL" clId="{2BBA3B44-3C84-4B2D-9F63-0A7613010D3C}" dt="2023-09-15T23:38:38.875" v="3034" actId="1038"/>
          <ac:spMkLst>
            <pc:docMk/>
            <pc:sldMk cId="1054173470" sldId="281"/>
            <ac:spMk id="12" creationId="{9391330A-B2C6-2646-9C27-D00D8D2D4BB5}"/>
          </ac:spMkLst>
        </pc:spChg>
        <pc:spChg chg="mod">
          <ac:chgData name="Seyed Hamed Meshkin" userId="220999c3-e6ef-4426-a304-d27831ca2f92" providerId="ADAL" clId="{2BBA3B44-3C84-4B2D-9F63-0A7613010D3C}" dt="2023-09-15T23:38:38.875" v="3034" actId="1038"/>
          <ac:spMkLst>
            <pc:docMk/>
            <pc:sldMk cId="1054173470" sldId="281"/>
            <ac:spMk id="13" creationId="{78C85290-D4C4-B244-BE85-5DEB9615A2F3}"/>
          </ac:spMkLst>
        </pc:spChg>
        <pc:spChg chg="mod">
          <ac:chgData name="Seyed Hamed Meshkin" userId="220999c3-e6ef-4426-a304-d27831ca2f92" providerId="ADAL" clId="{2BBA3B44-3C84-4B2D-9F63-0A7613010D3C}" dt="2023-09-15T23:38:38.875" v="3034" actId="1038"/>
          <ac:spMkLst>
            <pc:docMk/>
            <pc:sldMk cId="1054173470" sldId="281"/>
            <ac:spMk id="15" creationId="{E410BEE4-4ECD-4F00-D2DA-C23DFD881E32}"/>
          </ac:spMkLst>
        </pc:spChg>
        <pc:spChg chg="mod">
          <ac:chgData name="Seyed Hamed Meshkin" userId="220999c3-e6ef-4426-a304-d27831ca2f92" providerId="ADAL" clId="{2BBA3B44-3C84-4B2D-9F63-0A7613010D3C}" dt="2023-09-15T23:38:38.875" v="3034" actId="1038"/>
          <ac:spMkLst>
            <pc:docMk/>
            <pc:sldMk cId="1054173470" sldId="281"/>
            <ac:spMk id="16" creationId="{B3452E25-CE3D-C807-4868-4C3D5D2E5B8C}"/>
          </ac:spMkLst>
        </pc:spChg>
        <pc:spChg chg="mod">
          <ac:chgData name="Seyed Hamed Meshkin" userId="220999c3-e6ef-4426-a304-d27831ca2f92" providerId="ADAL" clId="{2BBA3B44-3C84-4B2D-9F63-0A7613010D3C}" dt="2023-09-15T23:38:38.875" v="3034" actId="1038"/>
          <ac:spMkLst>
            <pc:docMk/>
            <pc:sldMk cId="1054173470" sldId="281"/>
            <ac:spMk id="18" creationId="{20A6412C-C7D5-ED79-FED7-A62E86CFC3AC}"/>
          </ac:spMkLst>
        </pc:spChg>
        <pc:spChg chg="mod">
          <ac:chgData name="Seyed Hamed Meshkin" userId="220999c3-e6ef-4426-a304-d27831ca2f92" providerId="ADAL" clId="{2BBA3B44-3C84-4B2D-9F63-0A7613010D3C}" dt="2023-09-15T23:38:38.875" v="3034" actId="1038"/>
          <ac:spMkLst>
            <pc:docMk/>
            <pc:sldMk cId="1054173470" sldId="281"/>
            <ac:spMk id="19" creationId="{FDE87DDF-5478-D966-4232-4C41E5D0AAC6}"/>
          </ac:spMkLst>
        </pc:spChg>
        <pc:spChg chg="mod">
          <ac:chgData name="Seyed Hamed Meshkin" userId="220999c3-e6ef-4426-a304-d27831ca2f92" providerId="ADAL" clId="{2BBA3B44-3C84-4B2D-9F63-0A7613010D3C}" dt="2023-09-15T23:38:38.875" v="3034" actId="1038"/>
          <ac:spMkLst>
            <pc:docMk/>
            <pc:sldMk cId="1054173470" sldId="281"/>
            <ac:spMk id="20" creationId="{309CAB6C-715C-F99A-99DC-83006F2D6222}"/>
          </ac:spMkLst>
        </pc:spChg>
        <pc:spChg chg="add mod">
          <ac:chgData name="Seyed Hamed Meshkin" userId="220999c3-e6ef-4426-a304-d27831ca2f92" providerId="ADAL" clId="{2BBA3B44-3C84-4B2D-9F63-0A7613010D3C}" dt="2023-09-16T16:12:15.722" v="3552" actId="1076"/>
          <ac:spMkLst>
            <pc:docMk/>
            <pc:sldMk cId="1054173470" sldId="281"/>
            <ac:spMk id="23" creationId="{5047DB11-FE79-D7FF-4F86-ED5F325929C9}"/>
          </ac:spMkLst>
        </pc:spChg>
        <pc:spChg chg="mod">
          <ac:chgData name="Seyed Hamed Meshkin" userId="220999c3-e6ef-4426-a304-d27831ca2f92" providerId="ADAL" clId="{2BBA3B44-3C84-4B2D-9F63-0A7613010D3C}" dt="2023-09-15T23:38:38.875" v="3034" actId="1038"/>
          <ac:spMkLst>
            <pc:docMk/>
            <pc:sldMk cId="1054173470" sldId="281"/>
            <ac:spMk id="24" creationId="{50287D63-211A-AF7B-A9C9-5E4EAE7649D9}"/>
          </ac:spMkLst>
        </pc:spChg>
        <pc:spChg chg="mod">
          <ac:chgData name="Seyed Hamed Meshkin" userId="220999c3-e6ef-4426-a304-d27831ca2f92" providerId="ADAL" clId="{2BBA3B44-3C84-4B2D-9F63-0A7613010D3C}" dt="2023-09-15T23:38:38.875" v="3034" actId="1038"/>
          <ac:spMkLst>
            <pc:docMk/>
            <pc:sldMk cId="1054173470" sldId="281"/>
            <ac:spMk id="25" creationId="{8BC1E83D-C37F-FD6C-075C-8D5BEFE11091}"/>
          </ac:spMkLst>
        </pc:spChg>
        <pc:spChg chg="mod">
          <ac:chgData name="Seyed Hamed Meshkin" userId="220999c3-e6ef-4426-a304-d27831ca2f92" providerId="ADAL" clId="{2BBA3B44-3C84-4B2D-9F63-0A7613010D3C}" dt="2023-09-15T23:38:38.875" v="3034" actId="1038"/>
          <ac:spMkLst>
            <pc:docMk/>
            <pc:sldMk cId="1054173470" sldId="281"/>
            <ac:spMk id="26" creationId="{4313C789-8E34-0A7B-DB62-A7ADC170F19C}"/>
          </ac:spMkLst>
        </pc:spChg>
        <pc:spChg chg="mod">
          <ac:chgData name="Seyed Hamed Meshkin" userId="220999c3-e6ef-4426-a304-d27831ca2f92" providerId="ADAL" clId="{2BBA3B44-3C84-4B2D-9F63-0A7613010D3C}" dt="2023-09-15T23:38:38.875" v="3034" actId="1038"/>
          <ac:spMkLst>
            <pc:docMk/>
            <pc:sldMk cId="1054173470" sldId="281"/>
            <ac:spMk id="28" creationId="{0B3AD4CF-0CDA-FA6A-4391-E34E672CC477}"/>
          </ac:spMkLst>
        </pc:spChg>
        <pc:spChg chg="mod">
          <ac:chgData name="Seyed Hamed Meshkin" userId="220999c3-e6ef-4426-a304-d27831ca2f92" providerId="ADAL" clId="{2BBA3B44-3C84-4B2D-9F63-0A7613010D3C}" dt="2023-09-15T23:38:38.875" v="3034" actId="1038"/>
          <ac:spMkLst>
            <pc:docMk/>
            <pc:sldMk cId="1054173470" sldId="281"/>
            <ac:spMk id="35" creationId="{7C974DAB-9D2C-30BF-D1F8-C14009B535F1}"/>
          </ac:spMkLst>
        </pc:spChg>
        <pc:spChg chg="add del mod">
          <ac:chgData name="Seyed Hamed Meshkin" userId="220999c3-e6ef-4426-a304-d27831ca2f92" providerId="ADAL" clId="{2BBA3B44-3C84-4B2D-9F63-0A7613010D3C}" dt="2023-09-15T23:40:07.457" v="3051" actId="478"/>
          <ac:spMkLst>
            <pc:docMk/>
            <pc:sldMk cId="1054173470" sldId="281"/>
            <ac:spMk id="36" creationId="{4A4FD92E-1099-FC8D-9A39-FCA1B15E0CC1}"/>
          </ac:spMkLst>
        </pc:spChg>
        <pc:spChg chg="add mod">
          <ac:chgData name="Seyed Hamed Meshkin" userId="220999c3-e6ef-4426-a304-d27831ca2f92" providerId="ADAL" clId="{2BBA3B44-3C84-4B2D-9F63-0A7613010D3C}" dt="2023-09-16T16:12:56.927" v="3605" actId="1076"/>
          <ac:spMkLst>
            <pc:docMk/>
            <pc:sldMk cId="1054173470" sldId="281"/>
            <ac:spMk id="37" creationId="{A487B1DF-0D1E-1AD1-F472-E38F9E00CFE1}"/>
          </ac:spMkLst>
        </pc:spChg>
        <pc:spChg chg="del">
          <ac:chgData name="Seyed Hamed Meshkin" userId="220999c3-e6ef-4426-a304-d27831ca2f92" providerId="ADAL" clId="{2BBA3B44-3C84-4B2D-9F63-0A7613010D3C}" dt="2023-09-18T18:03:21.417" v="11541" actId="478"/>
          <ac:spMkLst>
            <pc:docMk/>
            <pc:sldMk cId="1054173470" sldId="281"/>
            <ac:spMk id="38" creationId="{CA3F6DEA-4B64-5424-11DD-B5F54685CD9B}"/>
          </ac:spMkLst>
        </pc:spChg>
        <pc:spChg chg="add mod">
          <ac:chgData name="Seyed Hamed Meshkin" userId="220999c3-e6ef-4426-a304-d27831ca2f92" providerId="ADAL" clId="{2BBA3B44-3C84-4B2D-9F63-0A7613010D3C}" dt="2023-09-18T18:05:13.994" v="11561" actId="20577"/>
          <ac:spMkLst>
            <pc:docMk/>
            <pc:sldMk cId="1054173470" sldId="281"/>
            <ac:spMk id="39" creationId="{F6425101-DFF6-4AED-E67F-EC65633409BF}"/>
          </ac:spMkLst>
        </pc:spChg>
        <pc:spChg chg="mod">
          <ac:chgData name="Seyed Hamed Meshkin" userId="220999c3-e6ef-4426-a304-d27831ca2f92" providerId="ADAL" clId="{2BBA3B44-3C84-4B2D-9F63-0A7613010D3C}" dt="2023-09-15T23:38:38.875" v="3034" actId="1038"/>
          <ac:spMkLst>
            <pc:docMk/>
            <pc:sldMk cId="1054173470" sldId="281"/>
            <ac:spMk id="40" creationId="{C1801B61-F631-5DF6-3065-8B4251865DA0}"/>
          </ac:spMkLst>
        </pc:spChg>
        <pc:spChg chg="mod">
          <ac:chgData name="Seyed Hamed Meshkin" userId="220999c3-e6ef-4426-a304-d27831ca2f92" providerId="ADAL" clId="{2BBA3B44-3C84-4B2D-9F63-0A7613010D3C}" dt="2023-09-15T23:38:38.875" v="3034" actId="1038"/>
          <ac:spMkLst>
            <pc:docMk/>
            <pc:sldMk cId="1054173470" sldId="281"/>
            <ac:spMk id="41" creationId="{AE8D0942-6331-1229-93F9-48F8223818CA}"/>
          </ac:spMkLst>
        </pc:spChg>
        <pc:spChg chg="mod">
          <ac:chgData name="Seyed Hamed Meshkin" userId="220999c3-e6ef-4426-a304-d27831ca2f92" providerId="ADAL" clId="{2BBA3B44-3C84-4B2D-9F63-0A7613010D3C}" dt="2023-09-15T23:38:38.875" v="3034" actId="1038"/>
          <ac:spMkLst>
            <pc:docMk/>
            <pc:sldMk cId="1054173470" sldId="281"/>
            <ac:spMk id="42" creationId="{B160727C-5E60-6CE4-09C2-9DB02B4992A8}"/>
          </ac:spMkLst>
        </pc:spChg>
        <pc:spChg chg="mod">
          <ac:chgData name="Seyed Hamed Meshkin" userId="220999c3-e6ef-4426-a304-d27831ca2f92" providerId="ADAL" clId="{2BBA3B44-3C84-4B2D-9F63-0A7613010D3C}" dt="2023-09-15T23:38:38.875" v="3034" actId="1038"/>
          <ac:spMkLst>
            <pc:docMk/>
            <pc:sldMk cId="1054173470" sldId="281"/>
            <ac:spMk id="49" creationId="{0E0E584D-A666-1542-1A55-0DEA5A90CC34}"/>
          </ac:spMkLst>
        </pc:spChg>
        <pc:spChg chg="mod">
          <ac:chgData name="Seyed Hamed Meshkin" userId="220999c3-e6ef-4426-a304-d27831ca2f92" providerId="ADAL" clId="{2BBA3B44-3C84-4B2D-9F63-0A7613010D3C}" dt="2023-09-15T23:38:38.875" v="3034" actId="1038"/>
          <ac:spMkLst>
            <pc:docMk/>
            <pc:sldMk cId="1054173470" sldId="281"/>
            <ac:spMk id="52" creationId="{9D45EC7B-6691-17EB-F2C2-2B52F261D89A}"/>
          </ac:spMkLst>
        </pc:spChg>
        <pc:spChg chg="mod">
          <ac:chgData name="Seyed Hamed Meshkin" userId="220999c3-e6ef-4426-a304-d27831ca2f92" providerId="ADAL" clId="{2BBA3B44-3C84-4B2D-9F63-0A7613010D3C}" dt="2023-09-15T23:38:38.875" v="3034" actId="1038"/>
          <ac:spMkLst>
            <pc:docMk/>
            <pc:sldMk cId="1054173470" sldId="281"/>
            <ac:spMk id="53" creationId="{58F09D4B-9C9D-855B-1630-0A05A9BA0927}"/>
          </ac:spMkLst>
        </pc:spChg>
        <pc:spChg chg="mod">
          <ac:chgData name="Seyed Hamed Meshkin" userId="220999c3-e6ef-4426-a304-d27831ca2f92" providerId="ADAL" clId="{2BBA3B44-3C84-4B2D-9F63-0A7613010D3C}" dt="2023-09-15T23:38:38.875" v="3034" actId="1038"/>
          <ac:spMkLst>
            <pc:docMk/>
            <pc:sldMk cId="1054173470" sldId="281"/>
            <ac:spMk id="78" creationId="{F6FA3821-089B-284C-D106-0B8D6C845BF7}"/>
          </ac:spMkLst>
        </pc:spChg>
        <pc:grpChg chg="mod">
          <ac:chgData name="Seyed Hamed Meshkin" userId="220999c3-e6ef-4426-a304-d27831ca2f92" providerId="ADAL" clId="{2BBA3B44-3C84-4B2D-9F63-0A7613010D3C}" dt="2023-09-16T15:39:50.517" v="3060" actId="1076"/>
          <ac:grpSpMkLst>
            <pc:docMk/>
            <pc:sldMk cId="1054173470" sldId="281"/>
            <ac:grpSpMk id="27" creationId="{B8C2EB0D-D19D-2F0C-46CD-96C4A85B5824}"/>
          </ac:grpSpMkLst>
        </pc:grpChg>
        <pc:grpChg chg="mod">
          <ac:chgData name="Seyed Hamed Meshkin" userId="220999c3-e6ef-4426-a304-d27831ca2f92" providerId="ADAL" clId="{2BBA3B44-3C84-4B2D-9F63-0A7613010D3C}" dt="2023-09-16T15:39:50.517" v="3060" actId="1076"/>
          <ac:grpSpMkLst>
            <pc:docMk/>
            <pc:sldMk cId="1054173470" sldId="281"/>
            <ac:grpSpMk id="32" creationId="{CF0C4000-D8A4-2D73-CDCF-4C71344A4700}"/>
          </ac:grpSpMkLst>
        </pc:grpChg>
        <pc:picChg chg="del">
          <ac:chgData name="Seyed Hamed Meshkin" userId="220999c3-e6ef-4426-a304-d27831ca2f92" providerId="ADAL" clId="{2BBA3B44-3C84-4B2D-9F63-0A7613010D3C}" dt="2023-09-18T14:10:08.029" v="8538" actId="478"/>
          <ac:picMkLst>
            <pc:docMk/>
            <pc:sldMk cId="1054173470" sldId="281"/>
            <ac:picMk id="17" creationId="{DE1B8C7B-9E34-0251-478B-DA1F06F9D947}"/>
          </ac:picMkLst>
        </pc:picChg>
        <pc:cxnChg chg="mod">
          <ac:chgData name="Seyed Hamed Meshkin" userId="220999c3-e6ef-4426-a304-d27831ca2f92" providerId="ADAL" clId="{2BBA3B44-3C84-4B2D-9F63-0A7613010D3C}" dt="2023-09-15T23:38:38.875" v="3034" actId="1038"/>
          <ac:cxnSpMkLst>
            <pc:docMk/>
            <pc:sldMk cId="1054173470" sldId="281"/>
            <ac:cxnSpMk id="6" creationId="{EB2F3AB0-CC60-3AEE-1245-8B3F144DE106}"/>
          </ac:cxnSpMkLst>
        </pc:cxnChg>
        <pc:cxnChg chg="mod">
          <ac:chgData name="Seyed Hamed Meshkin" userId="220999c3-e6ef-4426-a304-d27831ca2f92" providerId="ADAL" clId="{2BBA3B44-3C84-4B2D-9F63-0A7613010D3C}" dt="2023-09-15T23:38:38.875" v="3034" actId="1038"/>
          <ac:cxnSpMkLst>
            <pc:docMk/>
            <pc:sldMk cId="1054173470" sldId="281"/>
            <ac:cxnSpMk id="14" creationId="{5823BB9F-C70F-0E60-F075-34B7A4BBE7F5}"/>
          </ac:cxnSpMkLst>
        </pc:cxnChg>
        <pc:cxnChg chg="mod">
          <ac:chgData name="Seyed Hamed Meshkin" userId="220999c3-e6ef-4426-a304-d27831ca2f92" providerId="ADAL" clId="{2BBA3B44-3C84-4B2D-9F63-0A7613010D3C}" dt="2023-09-15T23:38:38.875" v="3034" actId="1038"/>
          <ac:cxnSpMkLst>
            <pc:docMk/>
            <pc:sldMk cId="1054173470" sldId="281"/>
            <ac:cxnSpMk id="30" creationId="{029ADB25-E7F4-D54E-E581-BC9E2B09BD03}"/>
          </ac:cxnSpMkLst>
        </pc:cxnChg>
        <pc:cxnChg chg="add del mod">
          <ac:chgData name="Seyed Hamed Meshkin" userId="220999c3-e6ef-4426-a304-d27831ca2f92" providerId="ADAL" clId="{2BBA3B44-3C84-4B2D-9F63-0A7613010D3C}" dt="2023-09-15T23:40:07.457" v="3051" actId="478"/>
          <ac:cxnSpMkLst>
            <pc:docMk/>
            <pc:sldMk cId="1054173470" sldId="281"/>
            <ac:cxnSpMk id="45" creationId="{D65607CA-E513-CD31-A144-559FAB6EFF4B}"/>
          </ac:cxnSpMkLst>
        </pc:cxnChg>
      </pc:sldChg>
      <pc:sldChg chg="add del">
        <pc:chgData name="Seyed Hamed Meshkin" userId="220999c3-e6ef-4426-a304-d27831ca2f92" providerId="ADAL" clId="{2BBA3B44-3C84-4B2D-9F63-0A7613010D3C}" dt="2023-09-15T22:40:48.398" v="2798" actId="47"/>
        <pc:sldMkLst>
          <pc:docMk/>
          <pc:sldMk cId="1392626667" sldId="281"/>
        </pc:sldMkLst>
      </pc:sldChg>
      <pc:sldChg chg="addSp delSp modSp new mod ord modNotesTx">
        <pc:chgData name="Seyed Hamed Meshkin" userId="220999c3-e6ef-4426-a304-d27831ca2f92" providerId="ADAL" clId="{2BBA3B44-3C84-4B2D-9F63-0A7613010D3C}" dt="2023-09-19T13:39:05.131" v="19638" actId="20577"/>
        <pc:sldMkLst>
          <pc:docMk/>
          <pc:sldMk cId="3987512523" sldId="282"/>
        </pc:sldMkLst>
        <pc:spChg chg="del">
          <ac:chgData name="Seyed Hamed Meshkin" userId="220999c3-e6ef-4426-a304-d27831ca2f92" providerId="ADAL" clId="{2BBA3B44-3C84-4B2D-9F63-0A7613010D3C}" dt="2023-09-18T00:50:27.026" v="8236" actId="478"/>
          <ac:spMkLst>
            <pc:docMk/>
            <pc:sldMk cId="3987512523" sldId="282"/>
            <ac:spMk id="2" creationId="{2BB267B4-490D-0808-76AE-BE15504ABE53}"/>
          </ac:spMkLst>
        </pc:spChg>
        <pc:spChg chg="del">
          <ac:chgData name="Seyed Hamed Meshkin" userId="220999c3-e6ef-4426-a304-d27831ca2f92" providerId="ADAL" clId="{2BBA3B44-3C84-4B2D-9F63-0A7613010D3C}" dt="2023-09-18T00:50:27.026" v="8236" actId="478"/>
          <ac:spMkLst>
            <pc:docMk/>
            <pc:sldMk cId="3987512523" sldId="282"/>
            <ac:spMk id="3" creationId="{D1EDF56D-D5FE-B630-3440-31DBB5A24B2F}"/>
          </ac:spMkLst>
        </pc:spChg>
        <pc:spChg chg="del">
          <ac:chgData name="Seyed Hamed Meshkin" userId="220999c3-e6ef-4426-a304-d27831ca2f92" providerId="ADAL" clId="{2BBA3B44-3C84-4B2D-9F63-0A7613010D3C}" dt="2023-09-18T00:50:27.026" v="8236" actId="478"/>
          <ac:spMkLst>
            <pc:docMk/>
            <pc:sldMk cId="3987512523" sldId="282"/>
            <ac:spMk id="4" creationId="{E85262BD-6502-AFCC-747E-FFB8A9EB63CE}"/>
          </ac:spMkLst>
        </pc:spChg>
        <pc:spChg chg="add del mod">
          <ac:chgData name="Seyed Hamed Meshkin" userId="220999c3-e6ef-4426-a304-d27831ca2f92" providerId="ADAL" clId="{2BBA3B44-3C84-4B2D-9F63-0A7613010D3C}" dt="2023-09-18T00:53:45.252" v="8276" actId="478"/>
          <ac:spMkLst>
            <pc:docMk/>
            <pc:sldMk cId="3987512523" sldId="282"/>
            <ac:spMk id="7" creationId="{1B3E6AD9-0285-CC34-B656-F1115C1EE5D7}"/>
          </ac:spMkLst>
        </pc:spChg>
        <pc:spChg chg="add del mod">
          <ac:chgData name="Seyed Hamed Meshkin" userId="220999c3-e6ef-4426-a304-d27831ca2f92" providerId="ADAL" clId="{2BBA3B44-3C84-4B2D-9F63-0A7613010D3C}" dt="2023-09-18T12:31:51.439" v="8510" actId="478"/>
          <ac:spMkLst>
            <pc:docMk/>
            <pc:sldMk cId="3987512523" sldId="282"/>
            <ac:spMk id="9" creationId="{B60BD9D8-DFC3-D48F-EC6F-9039240B492A}"/>
          </ac:spMkLst>
        </pc:spChg>
        <pc:spChg chg="add mod">
          <ac:chgData name="Seyed Hamed Meshkin" userId="220999c3-e6ef-4426-a304-d27831ca2f92" providerId="ADAL" clId="{2BBA3B44-3C84-4B2D-9F63-0A7613010D3C}" dt="2023-09-18T12:31:46.557" v="8508" actId="20577"/>
          <ac:spMkLst>
            <pc:docMk/>
            <pc:sldMk cId="3987512523" sldId="282"/>
            <ac:spMk id="12" creationId="{EA1A2676-D4F8-7DF2-C0B2-8FB47148292C}"/>
          </ac:spMkLst>
        </pc:spChg>
        <pc:spChg chg="mod">
          <ac:chgData name="Seyed Hamed Meshkin" userId="220999c3-e6ef-4426-a304-d27831ca2f92" providerId="ADAL" clId="{2BBA3B44-3C84-4B2D-9F63-0A7613010D3C}" dt="2023-09-18T18:04:18.714" v="11549" actId="1076"/>
          <ac:spMkLst>
            <pc:docMk/>
            <pc:sldMk cId="3987512523" sldId="282"/>
            <ac:spMk id="13" creationId="{2ACEBF92-9C1D-4719-EDDC-5D50F1BDE613}"/>
          </ac:spMkLst>
        </pc:spChg>
        <pc:graphicFrameChg chg="add mod modGraphic">
          <ac:chgData name="Seyed Hamed Meshkin" userId="220999c3-e6ef-4426-a304-d27831ca2f92" providerId="ADAL" clId="{2BBA3B44-3C84-4B2D-9F63-0A7613010D3C}" dt="2023-09-18T16:18:05.135" v="9890" actId="20577"/>
          <ac:graphicFrameMkLst>
            <pc:docMk/>
            <pc:sldMk cId="3987512523" sldId="282"/>
            <ac:graphicFrameMk id="5" creationId="{25401A4F-5E25-3F78-5BDA-F7828F21D3CC}"/>
          </ac:graphicFrameMkLst>
        </pc:graphicFrameChg>
        <pc:graphicFrameChg chg="add del mod">
          <ac:chgData name="Seyed Hamed Meshkin" userId="220999c3-e6ef-4426-a304-d27831ca2f92" providerId="ADAL" clId="{2BBA3B44-3C84-4B2D-9F63-0A7613010D3C}" dt="2023-09-18T00:56:06.755" v="8323" actId="478"/>
          <ac:graphicFrameMkLst>
            <pc:docMk/>
            <pc:sldMk cId="3987512523" sldId="282"/>
            <ac:graphicFrameMk id="10" creationId="{E5023901-C23C-B2C6-BD2E-297C72394BF4}"/>
          </ac:graphicFrameMkLst>
        </pc:graphicFrameChg>
        <pc:graphicFrameChg chg="add del mod">
          <ac:chgData name="Seyed Hamed Meshkin" userId="220999c3-e6ef-4426-a304-d27831ca2f92" providerId="ADAL" clId="{2BBA3B44-3C84-4B2D-9F63-0A7613010D3C}" dt="2023-09-18T01:02:43.340" v="8400" actId="478"/>
          <ac:graphicFrameMkLst>
            <pc:docMk/>
            <pc:sldMk cId="3987512523" sldId="282"/>
            <ac:graphicFrameMk id="11" creationId="{DCEDD748-C186-0DF8-C415-40E51FC3AB16}"/>
          </ac:graphicFrameMkLst>
        </pc:graphicFrameChg>
        <pc:picChg chg="add mod">
          <ac:chgData name="Seyed Hamed Meshkin" userId="220999c3-e6ef-4426-a304-d27831ca2f92" providerId="ADAL" clId="{2BBA3B44-3C84-4B2D-9F63-0A7613010D3C}" dt="2023-09-18T00:53:20.151" v="8265"/>
          <ac:picMkLst>
            <pc:docMk/>
            <pc:sldMk cId="3987512523" sldId="282"/>
            <ac:picMk id="8" creationId="{EE3E4839-4D68-5B86-0663-080718F50629}"/>
          </ac:picMkLst>
        </pc:picChg>
      </pc:sldChg>
      <pc:sldChg chg="addSp delSp modSp add mod modShow">
        <pc:chgData name="Seyed Hamed Meshkin" userId="220999c3-e6ef-4426-a304-d27831ca2f92" providerId="ADAL" clId="{2BBA3B44-3C84-4B2D-9F63-0A7613010D3C}" dt="2023-09-18T23:36:38.862" v="16067" actId="729"/>
        <pc:sldMkLst>
          <pc:docMk/>
          <pc:sldMk cId="3280661035" sldId="283"/>
        </pc:sldMkLst>
        <pc:picChg chg="add del mod ord">
          <ac:chgData name="Seyed Hamed Meshkin" userId="220999c3-e6ef-4426-a304-d27831ca2f92" providerId="ADAL" clId="{2BBA3B44-3C84-4B2D-9F63-0A7613010D3C}" dt="2023-09-18T23:32:14.394" v="16026" actId="478"/>
          <ac:picMkLst>
            <pc:docMk/>
            <pc:sldMk cId="3280661035" sldId="283"/>
            <ac:picMk id="2" creationId="{434A3D19-BF85-15C0-EE4A-8C5A5DB2B3A2}"/>
          </ac:picMkLst>
        </pc:picChg>
        <pc:picChg chg="add del mod">
          <ac:chgData name="Seyed Hamed Meshkin" userId="220999c3-e6ef-4426-a304-d27831ca2f92" providerId="ADAL" clId="{2BBA3B44-3C84-4B2D-9F63-0A7613010D3C}" dt="2023-09-18T23:32:11.438" v="16024" actId="478"/>
          <ac:picMkLst>
            <pc:docMk/>
            <pc:sldMk cId="3280661035" sldId="283"/>
            <ac:picMk id="5" creationId="{D4AE5969-63A9-EDE7-FD05-CB13176AC19D}"/>
          </ac:picMkLst>
        </pc:picChg>
      </pc:sldChg>
      <pc:sldChg chg="new del">
        <pc:chgData name="Seyed Hamed Meshkin" userId="220999c3-e6ef-4426-a304-d27831ca2f92" providerId="ADAL" clId="{2BBA3B44-3C84-4B2D-9F63-0A7613010D3C}" dt="2023-09-18T21:20:19.311" v="13789" actId="680"/>
        <pc:sldMkLst>
          <pc:docMk/>
          <pc:sldMk cId="3470224335" sldId="283"/>
        </pc:sldMkLst>
      </pc:sldChg>
      <pc:sldChg chg="modSp add mod modShow">
        <pc:chgData name="Seyed Hamed Meshkin" userId="220999c3-e6ef-4426-a304-d27831ca2f92" providerId="ADAL" clId="{2BBA3B44-3C84-4B2D-9F63-0A7613010D3C}" dt="2023-09-19T11:15:43.354" v="17484" actId="1076"/>
        <pc:sldMkLst>
          <pc:docMk/>
          <pc:sldMk cId="3349476066" sldId="284"/>
        </pc:sldMkLst>
        <pc:picChg chg="mod">
          <ac:chgData name="Seyed Hamed Meshkin" userId="220999c3-e6ef-4426-a304-d27831ca2f92" providerId="ADAL" clId="{2BBA3B44-3C84-4B2D-9F63-0A7613010D3C}" dt="2023-09-19T11:15:43.354" v="17484" actId="1076"/>
          <ac:picMkLst>
            <pc:docMk/>
            <pc:sldMk cId="3349476066" sldId="284"/>
            <ac:picMk id="8" creationId="{0889BB26-ABF8-EB4A-3793-96DD986866D7}"/>
          </ac:picMkLst>
        </pc:picChg>
      </pc:sldChg>
    </pc:docChg>
  </pc:docChgLst>
  <pc:docChgLst>
    <pc:chgData name="Seyed Hamed Meshkin" userId="220999c3-e6ef-4426-a304-d27831ca2f92" providerId="ADAL" clId="{3712D9FE-AA16-4A54-B592-3D825D2303CF}"/>
    <pc:docChg chg="undo redo custSel modSld">
      <pc:chgData name="Seyed Hamed Meshkin" userId="220999c3-e6ef-4426-a304-d27831ca2f92" providerId="ADAL" clId="{3712D9FE-AA16-4A54-B592-3D825D2303CF}" dt="2023-09-22T16:32:03.969" v="51" actId="313"/>
      <pc:docMkLst>
        <pc:docMk/>
      </pc:docMkLst>
      <pc:sldChg chg="modSp">
        <pc:chgData name="Seyed Hamed Meshkin" userId="220999c3-e6ef-4426-a304-d27831ca2f92" providerId="ADAL" clId="{3712D9FE-AA16-4A54-B592-3D825D2303CF}" dt="2023-09-22T13:00:31.903" v="0" actId="20577"/>
        <pc:sldMkLst>
          <pc:docMk/>
          <pc:sldMk cId="247566347" sldId="258"/>
        </pc:sldMkLst>
        <pc:spChg chg="mod">
          <ac:chgData name="Seyed Hamed Meshkin" userId="220999c3-e6ef-4426-a304-d27831ca2f92" providerId="ADAL" clId="{3712D9FE-AA16-4A54-B592-3D825D2303CF}" dt="2023-09-22T13:00:31.903" v="0" actId="20577"/>
          <ac:spMkLst>
            <pc:docMk/>
            <pc:sldMk cId="247566347" sldId="258"/>
            <ac:spMk id="3" creationId="{137022A4-C718-CDA7-FD52-6E633B318DEC}"/>
          </ac:spMkLst>
        </pc:spChg>
      </pc:sldChg>
      <pc:sldChg chg="modSp mod">
        <pc:chgData name="Seyed Hamed Meshkin" userId="220999c3-e6ef-4426-a304-d27831ca2f92" providerId="ADAL" clId="{3712D9FE-AA16-4A54-B592-3D825D2303CF}" dt="2023-09-22T13:32:27.286" v="40" actId="166"/>
        <pc:sldMkLst>
          <pc:docMk/>
          <pc:sldMk cId="595921098" sldId="260"/>
        </pc:sldMkLst>
        <pc:spChg chg="mod">
          <ac:chgData name="Seyed Hamed Meshkin" userId="220999c3-e6ef-4426-a304-d27831ca2f92" providerId="ADAL" clId="{3712D9FE-AA16-4A54-B592-3D825D2303CF}" dt="2023-09-22T13:24:13.982" v="14" actId="20577"/>
          <ac:spMkLst>
            <pc:docMk/>
            <pc:sldMk cId="595921098" sldId="260"/>
            <ac:spMk id="2144" creationId="{82384AD8-7CA3-49E3-A08B-649175DA4B6E}"/>
          </ac:spMkLst>
        </pc:spChg>
        <pc:picChg chg="ord">
          <ac:chgData name="Seyed Hamed Meshkin" userId="220999c3-e6ef-4426-a304-d27831ca2f92" providerId="ADAL" clId="{3712D9FE-AA16-4A54-B592-3D825D2303CF}" dt="2023-09-22T13:32:27.286" v="40" actId="166"/>
          <ac:picMkLst>
            <pc:docMk/>
            <pc:sldMk cId="595921098" sldId="260"/>
            <ac:picMk id="2299" creationId="{3FB08A26-4F79-3C03-8D9A-3BBED278F906}"/>
          </ac:picMkLst>
        </pc:picChg>
      </pc:sldChg>
      <pc:sldChg chg="modSp mod">
        <pc:chgData name="Seyed Hamed Meshkin" userId="220999c3-e6ef-4426-a304-d27831ca2f92" providerId="ADAL" clId="{3712D9FE-AA16-4A54-B592-3D825D2303CF}" dt="2023-09-22T13:14:54.013" v="5" actId="1076"/>
        <pc:sldMkLst>
          <pc:docMk/>
          <pc:sldMk cId="268763975" sldId="262"/>
        </pc:sldMkLst>
        <pc:cxnChg chg="mod">
          <ac:chgData name="Seyed Hamed Meshkin" userId="220999c3-e6ef-4426-a304-d27831ca2f92" providerId="ADAL" clId="{3712D9FE-AA16-4A54-B592-3D825D2303CF}" dt="2023-09-22T13:14:54.013" v="5" actId="1076"/>
          <ac:cxnSpMkLst>
            <pc:docMk/>
            <pc:sldMk cId="268763975" sldId="262"/>
            <ac:cxnSpMk id="53" creationId="{FCFD2EE6-6C51-CE2A-492B-1EA5326B95E2}"/>
          </ac:cxnSpMkLst>
        </pc:cxnChg>
      </pc:sldChg>
      <pc:sldChg chg="modSp mod">
        <pc:chgData name="Seyed Hamed Meshkin" userId="220999c3-e6ef-4426-a304-d27831ca2f92" providerId="ADAL" clId="{3712D9FE-AA16-4A54-B592-3D825D2303CF}" dt="2023-09-22T13:32:51.127" v="41" actId="14100"/>
        <pc:sldMkLst>
          <pc:docMk/>
          <pc:sldMk cId="1426313979" sldId="268"/>
        </pc:sldMkLst>
        <pc:picChg chg="mod">
          <ac:chgData name="Seyed Hamed Meshkin" userId="220999c3-e6ef-4426-a304-d27831ca2f92" providerId="ADAL" clId="{3712D9FE-AA16-4A54-B592-3D825D2303CF}" dt="2023-09-22T13:32:51.127" v="41" actId="14100"/>
          <ac:picMkLst>
            <pc:docMk/>
            <pc:sldMk cId="1426313979" sldId="268"/>
            <ac:picMk id="20" creationId="{1CDB8BFC-866F-DD93-1567-43A3927C784C}"/>
          </ac:picMkLst>
        </pc:picChg>
      </pc:sldChg>
      <pc:sldChg chg="modSp mod">
        <pc:chgData name="Seyed Hamed Meshkin" userId="220999c3-e6ef-4426-a304-d27831ca2f92" providerId="ADAL" clId="{3712D9FE-AA16-4A54-B592-3D825D2303CF}" dt="2023-09-22T16:16:13.302" v="48" actId="166"/>
        <pc:sldMkLst>
          <pc:docMk/>
          <pc:sldMk cId="2200062975" sldId="271"/>
        </pc:sldMkLst>
        <pc:spChg chg="mod">
          <ac:chgData name="Seyed Hamed Meshkin" userId="220999c3-e6ef-4426-a304-d27831ca2f92" providerId="ADAL" clId="{3712D9FE-AA16-4A54-B592-3D825D2303CF}" dt="2023-09-22T13:35:29.251" v="42" actId="20577"/>
          <ac:spMkLst>
            <pc:docMk/>
            <pc:sldMk cId="2200062975" sldId="271"/>
            <ac:spMk id="9" creationId="{363C4099-E7F7-5DBF-14AA-A4E8251FBBBF}"/>
          </ac:spMkLst>
        </pc:spChg>
        <pc:picChg chg="ord">
          <ac:chgData name="Seyed Hamed Meshkin" userId="220999c3-e6ef-4426-a304-d27831ca2f92" providerId="ADAL" clId="{3712D9FE-AA16-4A54-B592-3D825D2303CF}" dt="2023-09-22T16:16:13.302" v="48" actId="166"/>
          <ac:picMkLst>
            <pc:docMk/>
            <pc:sldMk cId="2200062975" sldId="271"/>
            <ac:picMk id="7" creationId="{0C8292D6-9B08-0E17-E7B8-7E49416A1BB3}"/>
          </ac:picMkLst>
        </pc:picChg>
        <pc:picChg chg="ord">
          <ac:chgData name="Seyed Hamed Meshkin" userId="220999c3-e6ef-4426-a304-d27831ca2f92" providerId="ADAL" clId="{3712D9FE-AA16-4A54-B592-3D825D2303CF}" dt="2023-09-22T13:32:22.406" v="39" actId="166"/>
          <ac:picMkLst>
            <pc:docMk/>
            <pc:sldMk cId="2200062975" sldId="271"/>
            <ac:picMk id="1045" creationId="{1D5D1FD0-4B45-EA56-BF21-BB86F1493AA4}"/>
          </ac:picMkLst>
        </pc:picChg>
      </pc:sldChg>
      <pc:sldChg chg="addSp delSp modSp mod modNotesTx">
        <pc:chgData name="Seyed Hamed Meshkin" userId="220999c3-e6ef-4426-a304-d27831ca2f92" providerId="ADAL" clId="{3712D9FE-AA16-4A54-B592-3D825D2303CF}" dt="2023-09-22T16:32:03.969" v="51" actId="313"/>
        <pc:sldMkLst>
          <pc:docMk/>
          <pc:sldMk cId="551856264" sldId="272"/>
        </pc:sldMkLst>
        <pc:spChg chg="add mod">
          <ac:chgData name="Seyed Hamed Meshkin" userId="220999c3-e6ef-4426-a304-d27831ca2f92" providerId="ADAL" clId="{3712D9FE-AA16-4A54-B592-3D825D2303CF}" dt="2023-09-22T16:14:17.494" v="47" actId="207"/>
          <ac:spMkLst>
            <pc:docMk/>
            <pc:sldMk cId="551856264" sldId="272"/>
            <ac:spMk id="9" creationId="{7B123F12-C30A-4380-C9C0-30555F68EB3F}"/>
          </ac:spMkLst>
        </pc:spChg>
        <pc:spChg chg="del mod">
          <ac:chgData name="Seyed Hamed Meshkin" userId="220999c3-e6ef-4426-a304-d27831ca2f92" providerId="ADAL" clId="{3712D9FE-AA16-4A54-B592-3D825D2303CF}" dt="2023-09-22T16:14:08.617" v="43" actId="478"/>
          <ac:spMkLst>
            <pc:docMk/>
            <pc:sldMk cId="551856264" sldId="272"/>
            <ac:spMk id="15" creationId="{E63F5967-2B8E-60C0-AB58-0CAEF891D8B7}"/>
          </ac:spMkLst>
        </pc:spChg>
        <pc:grpChg chg="ord">
          <ac:chgData name="Seyed Hamed Meshkin" userId="220999c3-e6ef-4426-a304-d27831ca2f92" providerId="ADAL" clId="{3712D9FE-AA16-4A54-B592-3D825D2303CF}" dt="2023-09-22T13:31:46.006" v="33" actId="166"/>
          <ac:grpSpMkLst>
            <pc:docMk/>
            <pc:sldMk cId="551856264" sldId="272"/>
            <ac:grpSpMk id="28" creationId="{CA32ACFC-FDE2-8C50-0315-186D7B826731}"/>
          </ac:grpSpMkLst>
        </pc:grpChg>
        <pc:picChg chg="ord">
          <ac:chgData name="Seyed Hamed Meshkin" userId="220999c3-e6ef-4426-a304-d27831ca2f92" providerId="ADAL" clId="{3712D9FE-AA16-4A54-B592-3D825D2303CF}" dt="2023-09-22T13:31:39.927" v="32" actId="166"/>
          <ac:picMkLst>
            <pc:docMk/>
            <pc:sldMk cId="551856264" sldId="272"/>
            <ac:picMk id="2050" creationId="{D079416F-CFEC-51CF-7C2F-00D3C8A91892}"/>
          </ac:picMkLst>
        </pc:picChg>
      </pc:sldChg>
      <pc:sldChg chg="addSp delSp modSp mod">
        <pc:chgData name="Seyed Hamed Meshkin" userId="220999c3-e6ef-4426-a304-d27831ca2f92" providerId="ADAL" clId="{3712D9FE-AA16-4A54-B592-3D825D2303CF}" dt="2023-09-22T16:16:38.469" v="50"/>
        <pc:sldMkLst>
          <pc:docMk/>
          <pc:sldMk cId="1357583290" sldId="273"/>
        </pc:sldMkLst>
        <pc:picChg chg="add mod">
          <ac:chgData name="Seyed Hamed Meshkin" userId="220999c3-e6ef-4426-a304-d27831ca2f92" providerId="ADAL" clId="{3712D9FE-AA16-4A54-B592-3D825D2303CF}" dt="2023-09-22T16:16:38.469" v="50"/>
          <ac:picMkLst>
            <pc:docMk/>
            <pc:sldMk cId="1357583290" sldId="273"/>
            <ac:picMk id="2" creationId="{EB2E5D2D-EE16-B29A-ECE8-24F7B12AFFD7}"/>
          </ac:picMkLst>
        </pc:picChg>
        <pc:picChg chg="del mod ord">
          <ac:chgData name="Seyed Hamed Meshkin" userId="220999c3-e6ef-4426-a304-d27831ca2f92" providerId="ADAL" clId="{3712D9FE-AA16-4A54-B592-3D825D2303CF}" dt="2023-09-22T16:16:37.879" v="49" actId="478"/>
          <ac:picMkLst>
            <pc:docMk/>
            <pc:sldMk cId="1357583290" sldId="273"/>
            <ac:picMk id="25" creationId="{1578A462-885C-72F5-B520-418C40B3EB4A}"/>
          </ac:picMkLst>
        </pc:picChg>
      </pc:sldChg>
      <pc:sldChg chg="modSp mod">
        <pc:chgData name="Seyed Hamed Meshkin" userId="220999c3-e6ef-4426-a304-d27831ca2f92" providerId="ADAL" clId="{3712D9FE-AA16-4A54-B592-3D825D2303CF}" dt="2023-09-22T13:32:18.101" v="38" actId="166"/>
        <pc:sldMkLst>
          <pc:docMk/>
          <pc:sldMk cId="3928176676" sldId="276"/>
        </pc:sldMkLst>
        <pc:spChg chg="mod">
          <ac:chgData name="Seyed Hamed Meshkin" userId="220999c3-e6ef-4426-a304-d27831ca2f92" providerId="ADAL" clId="{3712D9FE-AA16-4A54-B592-3D825D2303CF}" dt="2023-09-22T13:09:24.333" v="4" actId="1038"/>
          <ac:spMkLst>
            <pc:docMk/>
            <pc:sldMk cId="3928176676" sldId="276"/>
            <ac:spMk id="62" creationId="{06DF12ED-4BB6-3584-5EF5-0E5893679607}"/>
          </ac:spMkLst>
        </pc:spChg>
        <pc:grpChg chg="mod">
          <ac:chgData name="Seyed Hamed Meshkin" userId="220999c3-e6ef-4426-a304-d27831ca2f92" providerId="ADAL" clId="{3712D9FE-AA16-4A54-B592-3D825D2303CF}" dt="2023-09-22T13:09:21.390" v="2" actId="1038"/>
          <ac:grpSpMkLst>
            <pc:docMk/>
            <pc:sldMk cId="3928176676" sldId="276"/>
            <ac:grpSpMk id="69" creationId="{DBFB1E62-CA7F-3E3C-C8FD-35F8825B4034}"/>
          </ac:grpSpMkLst>
        </pc:grpChg>
        <pc:picChg chg="ord">
          <ac:chgData name="Seyed Hamed Meshkin" userId="220999c3-e6ef-4426-a304-d27831ca2f92" providerId="ADAL" clId="{3712D9FE-AA16-4A54-B592-3D825D2303CF}" dt="2023-09-22T13:32:18.101" v="38" actId="166"/>
          <ac:picMkLst>
            <pc:docMk/>
            <pc:sldMk cId="3928176676" sldId="276"/>
            <ac:picMk id="33" creationId="{73D7D3C0-376F-C29F-8E41-1C02E0366DFB}"/>
          </ac:picMkLst>
        </pc:picChg>
      </pc:sldChg>
      <pc:sldChg chg="modSp mod">
        <pc:chgData name="Seyed Hamed Meshkin" userId="220999c3-e6ef-4426-a304-d27831ca2f92" providerId="ADAL" clId="{3712D9FE-AA16-4A54-B592-3D825D2303CF}" dt="2023-09-22T13:31:58.091" v="35" actId="166"/>
        <pc:sldMkLst>
          <pc:docMk/>
          <pc:sldMk cId="1547702590" sldId="277"/>
        </pc:sldMkLst>
        <pc:picChg chg="ord">
          <ac:chgData name="Seyed Hamed Meshkin" userId="220999c3-e6ef-4426-a304-d27831ca2f92" providerId="ADAL" clId="{3712D9FE-AA16-4A54-B592-3D825D2303CF}" dt="2023-09-22T13:31:58.091" v="35" actId="166"/>
          <ac:picMkLst>
            <pc:docMk/>
            <pc:sldMk cId="1547702590" sldId="277"/>
            <ac:picMk id="8" creationId="{83F62EC8-0167-CECB-7DB4-8E717974EEC2}"/>
          </ac:picMkLst>
        </pc:picChg>
      </pc:sldChg>
      <pc:sldChg chg="modSp mod">
        <pc:chgData name="Seyed Hamed Meshkin" userId="220999c3-e6ef-4426-a304-d27831ca2f92" providerId="ADAL" clId="{3712D9FE-AA16-4A54-B592-3D825D2303CF}" dt="2023-09-22T13:32:03.775" v="36" actId="166"/>
        <pc:sldMkLst>
          <pc:docMk/>
          <pc:sldMk cId="383729511" sldId="280"/>
        </pc:sldMkLst>
        <pc:picChg chg="ord">
          <ac:chgData name="Seyed Hamed Meshkin" userId="220999c3-e6ef-4426-a304-d27831ca2f92" providerId="ADAL" clId="{3712D9FE-AA16-4A54-B592-3D825D2303CF}" dt="2023-09-22T13:32:03.775" v="36" actId="166"/>
          <ac:picMkLst>
            <pc:docMk/>
            <pc:sldMk cId="383729511" sldId="280"/>
            <ac:picMk id="8" creationId="{83F62EC8-0167-CECB-7DB4-8E717974EEC2}"/>
          </ac:picMkLst>
        </pc:picChg>
      </pc:sldChg>
      <pc:sldChg chg="modSp mod">
        <pc:chgData name="Seyed Hamed Meshkin" userId="220999c3-e6ef-4426-a304-d27831ca2f92" providerId="ADAL" clId="{3712D9FE-AA16-4A54-B592-3D825D2303CF}" dt="2023-09-22T13:32:11.313" v="37" actId="166"/>
        <pc:sldMkLst>
          <pc:docMk/>
          <pc:sldMk cId="1054173470" sldId="281"/>
        </pc:sldMkLst>
        <pc:picChg chg="ord">
          <ac:chgData name="Seyed Hamed Meshkin" userId="220999c3-e6ef-4426-a304-d27831ca2f92" providerId="ADAL" clId="{3712D9FE-AA16-4A54-B592-3D825D2303CF}" dt="2023-09-22T13:32:11.313" v="37" actId="166"/>
          <ac:picMkLst>
            <pc:docMk/>
            <pc:sldMk cId="1054173470" sldId="281"/>
            <ac:picMk id="8" creationId="{83F62EC8-0167-CECB-7DB4-8E717974EEC2}"/>
          </ac:picMkLst>
        </pc:picChg>
      </pc:sldChg>
    </pc:docChg>
  </pc:docChgLst>
  <pc:docChgLst>
    <pc:chgData name="Meshkin, Seyed Hamed *" userId="220999c3-e6ef-4426-a304-d27831ca2f92" providerId="ADAL" clId="{0C393940-A269-4DC6-B832-1755C98FB8C9}"/>
    <pc:docChg chg="undo custSel modSld">
      <pc:chgData name="Meshkin, Seyed Hamed *" userId="220999c3-e6ef-4426-a304-d27831ca2f92" providerId="ADAL" clId="{0C393940-A269-4DC6-B832-1755C98FB8C9}" dt="2025-01-21T17:18:01.368" v="18" actId="1076"/>
      <pc:docMkLst>
        <pc:docMk/>
      </pc:docMkLst>
      <pc:sldChg chg="modSp mod">
        <pc:chgData name="Meshkin, Seyed Hamed *" userId="220999c3-e6ef-4426-a304-d27831ca2f92" providerId="ADAL" clId="{0C393940-A269-4DC6-B832-1755C98FB8C9}" dt="2025-01-21T17:05:40.071" v="0" actId="1076"/>
        <pc:sldMkLst>
          <pc:docMk/>
          <pc:sldMk cId="3662772783" sldId="256"/>
        </pc:sldMkLst>
        <pc:spChg chg="mod">
          <ac:chgData name="Meshkin, Seyed Hamed *" userId="220999c3-e6ef-4426-a304-d27831ca2f92" providerId="ADAL" clId="{0C393940-A269-4DC6-B832-1755C98FB8C9}" dt="2025-01-21T17:05:40.071" v="0" actId="1076"/>
          <ac:spMkLst>
            <pc:docMk/>
            <pc:sldMk cId="3662772783" sldId="256"/>
            <ac:spMk id="2" creationId="{F33B4721-D5AF-FB6E-A20F-B85A1BDD9958}"/>
          </ac:spMkLst>
        </pc:spChg>
      </pc:sldChg>
      <pc:sldChg chg="modSp mod">
        <pc:chgData name="Meshkin, Seyed Hamed *" userId="220999c3-e6ef-4426-a304-d27831ca2f92" providerId="ADAL" clId="{0C393940-A269-4DC6-B832-1755C98FB8C9}" dt="2025-01-21T17:17:10.261" v="17" actId="313"/>
        <pc:sldMkLst>
          <pc:docMk/>
          <pc:sldMk cId="2200062975" sldId="271"/>
        </pc:sldMkLst>
        <pc:spChg chg="mod">
          <ac:chgData name="Meshkin, Seyed Hamed *" userId="220999c3-e6ef-4426-a304-d27831ca2f92" providerId="ADAL" clId="{0C393940-A269-4DC6-B832-1755C98FB8C9}" dt="2025-01-21T17:17:10.261" v="17" actId="313"/>
          <ac:spMkLst>
            <pc:docMk/>
            <pc:sldMk cId="2200062975" sldId="271"/>
            <ac:spMk id="19" creationId="{4EA7DC18-E09F-90A2-0D88-FBB15BED668D}"/>
          </ac:spMkLst>
        </pc:spChg>
      </pc:sldChg>
      <pc:sldChg chg="modSp mod">
        <pc:chgData name="Meshkin, Seyed Hamed *" userId="220999c3-e6ef-4426-a304-d27831ca2f92" providerId="ADAL" clId="{0C393940-A269-4DC6-B832-1755C98FB8C9}" dt="2025-01-21T17:18:01.368" v="18" actId="1076"/>
        <pc:sldMkLst>
          <pc:docMk/>
          <pc:sldMk cId="1357583290" sldId="273"/>
        </pc:sldMkLst>
        <pc:spChg chg="mod">
          <ac:chgData name="Meshkin, Seyed Hamed *" userId="220999c3-e6ef-4426-a304-d27831ca2f92" providerId="ADAL" clId="{0C393940-A269-4DC6-B832-1755C98FB8C9}" dt="2025-01-21T17:18:01.368" v="18" actId="1076"/>
          <ac:spMkLst>
            <pc:docMk/>
            <pc:sldMk cId="1357583290" sldId="273"/>
            <ac:spMk id="13" creationId="{825CD2CA-552B-57D9-5112-A42BB1C87E14}"/>
          </ac:spMkLst>
        </pc:spChg>
      </pc:sldChg>
      <pc:sldChg chg="modSp mod">
        <pc:chgData name="Meshkin, Seyed Hamed *" userId="220999c3-e6ef-4426-a304-d27831ca2f92" providerId="ADAL" clId="{0C393940-A269-4DC6-B832-1755C98FB8C9}" dt="2025-01-21T17:06:09.987" v="2" actId="1076"/>
        <pc:sldMkLst>
          <pc:docMk/>
          <pc:sldMk cId="3928176676" sldId="276"/>
        </pc:sldMkLst>
        <pc:spChg chg="mod">
          <ac:chgData name="Meshkin, Seyed Hamed *" userId="220999c3-e6ef-4426-a304-d27831ca2f92" providerId="ADAL" clId="{0C393940-A269-4DC6-B832-1755C98FB8C9}" dt="2025-01-21T17:06:09.987" v="2" actId="1076"/>
          <ac:spMkLst>
            <pc:docMk/>
            <pc:sldMk cId="3928176676" sldId="276"/>
            <ac:spMk id="3" creationId="{3F00F631-169F-082E-084D-4B3F2B976F6C}"/>
          </ac:spMkLst>
        </pc:spChg>
      </pc:sldChg>
      <pc:sldChg chg="modSp mod">
        <pc:chgData name="Meshkin, Seyed Hamed *" userId="220999c3-e6ef-4426-a304-d27831ca2f92" providerId="ADAL" clId="{0C393940-A269-4DC6-B832-1755C98FB8C9}" dt="2025-01-21T17:14:59.843" v="10" actId="20577"/>
        <pc:sldMkLst>
          <pc:docMk/>
          <pc:sldMk cId="3987512523" sldId="282"/>
        </pc:sldMkLst>
        <pc:graphicFrameChg chg="modGraphic">
          <ac:chgData name="Meshkin, Seyed Hamed *" userId="220999c3-e6ef-4426-a304-d27831ca2f92" providerId="ADAL" clId="{0C393940-A269-4DC6-B832-1755C98FB8C9}" dt="2025-01-21T17:14:59.843" v="10" actId="20577"/>
          <ac:graphicFrameMkLst>
            <pc:docMk/>
            <pc:sldMk cId="3987512523" sldId="282"/>
            <ac:graphicFrameMk id="5" creationId="{25401A4F-5E25-3F78-5BDA-F7828F21D3CC}"/>
          </ac:graphicFrameMkLst>
        </pc:graphicFrameChg>
      </pc:sldChg>
    </pc:docChg>
  </pc:docChgLst>
  <pc:docChgLst>
    <pc:chgData name="Meshkin, Seyed Hamed *" userId="220999c3-e6ef-4426-a304-d27831ca2f92" providerId="ADAL" clId="{CD2D1192-B49E-455D-ADCE-BCE398D5506F}"/>
    <pc:docChg chg="custSel modSld">
      <pc:chgData name="Meshkin, Seyed Hamed *" userId="220999c3-e6ef-4426-a304-d27831ca2f92" providerId="ADAL" clId="{CD2D1192-B49E-455D-ADCE-BCE398D5506F}" dt="2023-09-14T14:10:50.884" v="217" actId="20577"/>
      <pc:docMkLst>
        <pc:docMk/>
      </pc:docMkLst>
      <pc:sldChg chg="modNotesTx">
        <pc:chgData name="Meshkin, Seyed Hamed *" userId="220999c3-e6ef-4426-a304-d27831ca2f92" providerId="ADAL" clId="{CD2D1192-B49E-455D-ADCE-BCE398D5506F}" dt="2023-09-14T14:10:13.488" v="141" actId="20577"/>
        <pc:sldMkLst>
          <pc:docMk/>
          <pc:sldMk cId="595921098" sldId="260"/>
        </pc:sldMkLst>
      </pc:sldChg>
      <pc:sldChg chg="modNotesTx">
        <pc:chgData name="Meshkin, Seyed Hamed *" userId="220999c3-e6ef-4426-a304-d27831ca2f92" providerId="ADAL" clId="{CD2D1192-B49E-455D-ADCE-BCE398D5506F}" dt="2023-09-14T14:10:50.884" v="217" actId="20577"/>
        <pc:sldMkLst>
          <pc:docMk/>
          <pc:sldMk cId="1705025858" sldId="261"/>
        </pc:sldMkLst>
      </pc:sldChg>
      <pc:sldChg chg="modNotesTx">
        <pc:chgData name="Meshkin, Seyed Hamed *" userId="220999c3-e6ef-4426-a304-d27831ca2f92" providerId="ADAL" clId="{CD2D1192-B49E-455D-ADCE-BCE398D5506F}" dt="2023-09-14T14:09:45.205" v="140" actId="20577"/>
        <pc:sldMkLst>
          <pc:docMk/>
          <pc:sldMk cId="2200062975" sldId="271"/>
        </pc:sldMkLst>
      </pc:sldChg>
      <pc:sldChg chg="modNotesTx">
        <pc:chgData name="Meshkin, Seyed Hamed *" userId="220999c3-e6ef-4426-a304-d27831ca2f92" providerId="ADAL" clId="{CD2D1192-B49E-455D-ADCE-BCE398D5506F}" dt="2023-09-14T14:10:16.100" v="142" actId="20577"/>
        <pc:sldMkLst>
          <pc:docMk/>
          <pc:sldMk cId="551856264" sldId="272"/>
        </pc:sldMkLst>
      </pc:sldChg>
      <pc:sldChg chg="modNotesTx">
        <pc:chgData name="Meshkin, Seyed Hamed *" userId="220999c3-e6ef-4426-a304-d27831ca2f92" providerId="ADAL" clId="{CD2D1192-B49E-455D-ADCE-BCE398D5506F}" dt="2023-09-14T14:09:34.693" v="138" actId="20577"/>
        <pc:sldMkLst>
          <pc:docMk/>
          <pc:sldMk cId="1357583290" sldId="273"/>
        </pc:sldMkLst>
      </pc:sldChg>
      <pc:sldChg chg="modNotesTx">
        <pc:chgData name="Meshkin, Seyed Hamed *" userId="220999c3-e6ef-4426-a304-d27831ca2f92" providerId="ADAL" clId="{CD2D1192-B49E-455D-ADCE-BCE398D5506F}" dt="2023-09-14T14:10:43.073" v="216" actId="6549"/>
        <pc:sldMkLst>
          <pc:docMk/>
          <pc:sldMk cId="4181739834" sldId="274"/>
        </pc:sldMkLst>
      </pc:sldChg>
    </pc:docChg>
  </pc:docChgLst>
  <pc:docChgLst>
    <pc:chgData name="Meshkin, Seyed Hamed *" userId="220999c3-e6ef-4426-a304-d27831ca2f92" providerId="ADAL" clId="{13129A94-3B3A-4864-A920-AC34F7C54D79}"/>
    <pc:docChg chg="undo custSel modSld">
      <pc:chgData name="Meshkin, Seyed Hamed *" userId="220999c3-e6ef-4426-a304-d27831ca2f92" providerId="ADAL" clId="{13129A94-3B3A-4864-A920-AC34F7C54D79}" dt="2025-04-08T13:36:52.802" v="49" actId="1076"/>
      <pc:docMkLst>
        <pc:docMk/>
      </pc:docMkLst>
      <pc:sldChg chg="modSp mod">
        <pc:chgData name="Meshkin, Seyed Hamed *" userId="220999c3-e6ef-4426-a304-d27831ca2f92" providerId="ADAL" clId="{13129A94-3B3A-4864-A920-AC34F7C54D79}" dt="2025-04-08T13:36:52.802" v="49" actId="1076"/>
        <pc:sldMkLst>
          <pc:docMk/>
          <pc:sldMk cId="3987512523" sldId="282"/>
        </pc:sldMkLst>
        <pc:graphicFrameChg chg="mod modGraphic">
          <ac:chgData name="Meshkin, Seyed Hamed *" userId="220999c3-e6ef-4426-a304-d27831ca2f92" providerId="ADAL" clId="{13129A94-3B3A-4864-A920-AC34F7C54D79}" dt="2025-04-08T13:36:52.802" v="49" actId="1076"/>
          <ac:graphicFrameMkLst>
            <pc:docMk/>
            <pc:sldMk cId="3987512523" sldId="282"/>
            <ac:graphicFrameMk id="5" creationId="{25401A4F-5E25-3F78-5BDA-F7828F21D3CC}"/>
          </ac:graphicFrameMkLst>
        </pc:graphicFrameChg>
      </pc:sldChg>
    </pc:docChg>
  </pc:docChgLst>
  <pc:docChgLst>
    <pc:chgData name="Meshkin, Seyed Hamed *" userId="220999c3-e6ef-4426-a304-d27831ca2f92" providerId="ADAL" clId="{C8E413AD-B4D0-4599-BB92-6D9CCFC59C62}"/>
    <pc:docChg chg="modSld">
      <pc:chgData name="Meshkin, Seyed Hamed *" userId="220999c3-e6ef-4426-a304-d27831ca2f92" providerId="ADAL" clId="{C8E413AD-B4D0-4599-BB92-6D9CCFC59C62}" dt="2023-09-14T15:07:11.619" v="1" actId="1076"/>
      <pc:docMkLst>
        <pc:docMk/>
      </pc:docMkLst>
      <pc:sldChg chg="addSp modSp mod">
        <pc:chgData name="Meshkin, Seyed Hamed *" userId="220999c3-e6ef-4426-a304-d27831ca2f92" providerId="ADAL" clId="{C8E413AD-B4D0-4599-BB92-6D9CCFC59C62}" dt="2023-09-14T15:07:11.619" v="1" actId="1076"/>
        <pc:sldMkLst>
          <pc:docMk/>
          <pc:sldMk cId="872379353" sldId="263"/>
        </pc:sldMkLst>
        <pc:spChg chg="add mod">
          <ac:chgData name="Meshkin, Seyed Hamed *" userId="220999c3-e6ef-4426-a304-d27831ca2f92" providerId="ADAL" clId="{C8E413AD-B4D0-4599-BB92-6D9CCFC59C62}" dt="2023-09-14T15:07:11.619" v="1" actId="1076"/>
          <ac:spMkLst>
            <pc:docMk/>
            <pc:sldMk cId="872379353" sldId="263"/>
            <ac:spMk id="3" creationId="{48C33B18-445A-5296-F758-07B389EF91DB}"/>
          </ac:spMkLst>
        </pc:spChg>
      </pc:sldChg>
    </pc:docChg>
  </pc:docChgLst>
  <pc:docChgLst>
    <pc:chgData name="Meshkin, Seyed Hamed *" userId="220999c3-e6ef-4426-a304-d27831ca2f92" providerId="ADAL" clId="{031144E9-B7A4-42EB-96DC-96277D2CD9E2}"/>
    <pc:docChg chg="modSld">
      <pc:chgData name="Meshkin, Seyed Hamed *" userId="220999c3-e6ef-4426-a304-d27831ca2f92" providerId="ADAL" clId="{031144E9-B7A4-42EB-96DC-96277D2CD9E2}" dt="2023-10-26T19:08:54.001" v="5" actId="20577"/>
      <pc:docMkLst>
        <pc:docMk/>
      </pc:docMkLst>
      <pc:sldChg chg="modSp mod">
        <pc:chgData name="Meshkin, Seyed Hamed *" userId="220999c3-e6ef-4426-a304-d27831ca2f92" providerId="ADAL" clId="{031144E9-B7A4-42EB-96DC-96277D2CD9E2}" dt="2023-10-26T19:08:54.001" v="5" actId="20577"/>
        <pc:sldMkLst>
          <pc:docMk/>
          <pc:sldMk cId="2200062975" sldId="271"/>
        </pc:sldMkLst>
        <pc:spChg chg="mod">
          <ac:chgData name="Meshkin, Seyed Hamed *" userId="220999c3-e6ef-4426-a304-d27831ca2f92" providerId="ADAL" clId="{031144E9-B7A4-42EB-96DC-96277D2CD9E2}" dt="2023-10-26T19:08:54.001" v="5" actId="20577"/>
          <ac:spMkLst>
            <pc:docMk/>
            <pc:sldMk cId="2200062975" sldId="271"/>
            <ac:spMk id="19" creationId="{4EA7DC18-E09F-90A2-0D88-FBB15BED668D}"/>
          </ac:spMkLst>
        </pc:spChg>
      </pc:sldChg>
      <pc:sldChg chg="modSp mod">
        <pc:chgData name="Meshkin, Seyed Hamed *" userId="220999c3-e6ef-4426-a304-d27831ca2f92" providerId="ADAL" clId="{031144E9-B7A4-42EB-96DC-96277D2CD9E2}" dt="2023-10-26T19:06:27.513" v="2" actId="14100"/>
        <pc:sldMkLst>
          <pc:docMk/>
          <pc:sldMk cId="1357583290" sldId="273"/>
        </pc:sldMkLst>
        <pc:picChg chg="mod">
          <ac:chgData name="Meshkin, Seyed Hamed *" userId="220999c3-e6ef-4426-a304-d27831ca2f92" providerId="ADAL" clId="{031144E9-B7A4-42EB-96DC-96277D2CD9E2}" dt="2023-10-26T19:06:27.513" v="2" actId="14100"/>
          <ac:picMkLst>
            <pc:docMk/>
            <pc:sldMk cId="1357583290" sldId="273"/>
            <ac:picMk id="2" creationId="{EB2E5D2D-EE16-B29A-ECE8-24F7B12AFFD7}"/>
          </ac:picMkLst>
        </pc:picChg>
      </pc:sldChg>
      <pc:sldChg chg="modSp mod">
        <pc:chgData name="Meshkin, Seyed Hamed *" userId="220999c3-e6ef-4426-a304-d27831ca2f92" providerId="ADAL" clId="{031144E9-B7A4-42EB-96DC-96277D2CD9E2}" dt="2023-10-26T19:06:19.436" v="1" actId="1076"/>
        <pc:sldMkLst>
          <pc:docMk/>
          <pc:sldMk cId="2815371831" sldId="275"/>
        </pc:sldMkLst>
        <pc:spChg chg="mod">
          <ac:chgData name="Meshkin, Seyed Hamed *" userId="220999c3-e6ef-4426-a304-d27831ca2f92" providerId="ADAL" clId="{031144E9-B7A4-42EB-96DC-96277D2CD9E2}" dt="2023-10-26T19:06:19.436" v="1" actId="1076"/>
          <ac:spMkLst>
            <pc:docMk/>
            <pc:sldMk cId="2815371831" sldId="275"/>
            <ac:spMk id="2" creationId="{1F7EA5A8-0E20-A072-1453-419C4EBD4156}"/>
          </ac:spMkLst>
        </pc:spChg>
        <pc:picChg chg="mod">
          <ac:chgData name="Meshkin, Seyed Hamed *" userId="220999c3-e6ef-4426-a304-d27831ca2f92" providerId="ADAL" clId="{031144E9-B7A4-42EB-96DC-96277D2CD9E2}" dt="2023-10-26T19:06:11.707" v="0" actId="14100"/>
          <ac:picMkLst>
            <pc:docMk/>
            <pc:sldMk cId="2815371831" sldId="275"/>
            <ac:picMk id="9" creationId="{2A8603E7-2541-E77B-FD1D-FD722CF1F764}"/>
          </ac:picMkLst>
        </pc:picChg>
      </pc:sldChg>
      <pc:sldChg chg="modSp mod">
        <pc:chgData name="Meshkin, Seyed Hamed *" userId="220999c3-e6ef-4426-a304-d27831ca2f92" providerId="ADAL" clId="{031144E9-B7A4-42EB-96DC-96277D2CD9E2}" dt="2023-10-26T19:06:37.413" v="3" actId="14100"/>
        <pc:sldMkLst>
          <pc:docMk/>
          <pc:sldMk cId="1547702590" sldId="277"/>
        </pc:sldMkLst>
        <pc:picChg chg="mod">
          <ac:chgData name="Meshkin, Seyed Hamed *" userId="220999c3-e6ef-4426-a304-d27831ca2f92" providerId="ADAL" clId="{031144E9-B7A4-42EB-96DC-96277D2CD9E2}" dt="2023-10-26T19:06:37.413" v="3" actId="14100"/>
          <ac:picMkLst>
            <pc:docMk/>
            <pc:sldMk cId="1547702590" sldId="277"/>
            <ac:picMk id="8" creationId="{83F62EC8-0167-CECB-7DB4-8E717974EEC2}"/>
          </ac:picMkLst>
        </pc:picChg>
      </pc:sldChg>
    </pc:docChg>
  </pc:docChgLst>
  <pc:docChgLst>
    <pc:chgData name="Meshkin, Seyed Hamed *" userId="220999c3-e6ef-4426-a304-d27831ca2f92" providerId="ADAL" clId="{121C0B15-9E1E-443F-BAD1-2D61C586516E}"/>
    <pc:docChg chg="modSld">
      <pc:chgData name="Meshkin, Seyed Hamed *" userId="220999c3-e6ef-4426-a304-d27831ca2f92" providerId="ADAL" clId="{121C0B15-9E1E-443F-BAD1-2D61C586516E}" dt="2025-01-14T18:52:33.613" v="9" actId="1076"/>
      <pc:docMkLst>
        <pc:docMk/>
      </pc:docMkLst>
      <pc:sldChg chg="modSp mod">
        <pc:chgData name="Meshkin, Seyed Hamed *" userId="220999c3-e6ef-4426-a304-d27831ca2f92" providerId="ADAL" clId="{121C0B15-9E1E-443F-BAD1-2D61C586516E}" dt="2025-01-14T18:52:33.613" v="9" actId="1076"/>
        <pc:sldMkLst>
          <pc:docMk/>
          <pc:sldMk cId="3662772783" sldId="256"/>
        </pc:sldMkLst>
        <pc:spChg chg="mod">
          <ac:chgData name="Meshkin, Seyed Hamed *" userId="220999c3-e6ef-4426-a304-d27831ca2f92" providerId="ADAL" clId="{121C0B15-9E1E-443F-BAD1-2D61C586516E}" dt="2025-01-14T18:52:33.613" v="9" actId="1076"/>
          <ac:spMkLst>
            <pc:docMk/>
            <pc:sldMk cId="3662772783" sldId="256"/>
            <ac:spMk id="2" creationId="{F33B4721-D5AF-FB6E-A20F-B85A1BDD9958}"/>
          </ac:spMkLst>
        </pc:spChg>
      </pc:sldChg>
    </pc:docChg>
  </pc:docChgLst>
  <pc:docChgLst>
    <pc:chgData name="Meshkin, Seyed Hamed *" userId="220999c3-e6ef-4426-a304-d27831ca2f92" providerId="ADAL" clId="{2BBA3B44-3C84-4B2D-9F63-0A7613010D3C}"/>
    <pc:docChg chg="undo redo custSel addSld delSld modSld sldOrd">
      <pc:chgData name="Meshkin, Seyed Hamed *" userId="220999c3-e6ef-4426-a304-d27831ca2f92" providerId="ADAL" clId="{2BBA3B44-3C84-4B2D-9F63-0A7613010D3C}" dt="2023-09-15T03:39:17.768" v="4058" actId="1076"/>
      <pc:docMkLst>
        <pc:docMk/>
      </pc:docMkLst>
      <pc:sldChg chg="addSp delSp modSp mod ord modAnim modNotesTx">
        <pc:chgData name="Meshkin, Seyed Hamed *" userId="220999c3-e6ef-4426-a304-d27831ca2f92" providerId="ADAL" clId="{2BBA3B44-3C84-4B2D-9F63-0A7613010D3C}" dt="2023-09-15T00:50:41.840" v="2377" actId="1076"/>
        <pc:sldMkLst>
          <pc:docMk/>
          <pc:sldMk cId="247566347" sldId="258"/>
        </pc:sldMkLst>
        <pc:spChg chg="add mod">
          <ac:chgData name="Meshkin, Seyed Hamed *" userId="220999c3-e6ef-4426-a304-d27831ca2f92" providerId="ADAL" clId="{2BBA3B44-3C84-4B2D-9F63-0A7613010D3C}" dt="2023-09-15T00:50:41.840" v="2377" actId="1076"/>
          <ac:spMkLst>
            <pc:docMk/>
            <pc:sldMk cId="247566347" sldId="258"/>
            <ac:spMk id="3" creationId="{137022A4-C718-CDA7-FD52-6E633B318DEC}"/>
          </ac:spMkLst>
        </pc:spChg>
        <pc:spChg chg="add del mod">
          <ac:chgData name="Meshkin, Seyed Hamed *" userId="220999c3-e6ef-4426-a304-d27831ca2f92" providerId="ADAL" clId="{2BBA3B44-3C84-4B2D-9F63-0A7613010D3C}" dt="2023-09-14T22:18:48.938" v="1356" actId="478"/>
          <ac:spMkLst>
            <pc:docMk/>
            <pc:sldMk cId="247566347" sldId="258"/>
            <ac:spMk id="4" creationId="{F9FF9CB0-C11D-BB5F-6E51-28014C8A6294}"/>
          </ac:spMkLst>
        </pc:spChg>
        <pc:spChg chg="add mod">
          <ac:chgData name="Meshkin, Seyed Hamed *" userId="220999c3-e6ef-4426-a304-d27831ca2f92" providerId="ADAL" clId="{2BBA3B44-3C84-4B2D-9F63-0A7613010D3C}" dt="2023-09-14T23:04:31.525" v="1737" actId="1076"/>
          <ac:spMkLst>
            <pc:docMk/>
            <pc:sldMk cId="247566347" sldId="258"/>
            <ac:spMk id="6" creationId="{EC498F02-A2BC-9F33-62BA-360D551B6A48}"/>
          </ac:spMkLst>
        </pc:spChg>
        <pc:spChg chg="add mod">
          <ac:chgData name="Meshkin, Seyed Hamed *" userId="220999c3-e6ef-4426-a304-d27831ca2f92" providerId="ADAL" clId="{2BBA3B44-3C84-4B2D-9F63-0A7613010D3C}" dt="2023-09-15T00:39:57.625" v="2279" actId="1076"/>
          <ac:spMkLst>
            <pc:docMk/>
            <pc:sldMk cId="247566347" sldId="258"/>
            <ac:spMk id="7" creationId="{311C16D3-38B7-5BF0-50FE-C8E7CC2CD737}"/>
          </ac:spMkLst>
        </pc:spChg>
        <pc:spChg chg="mod">
          <ac:chgData name="Meshkin, Seyed Hamed *" userId="220999c3-e6ef-4426-a304-d27831ca2f92" providerId="ADAL" clId="{2BBA3B44-3C84-4B2D-9F63-0A7613010D3C}" dt="2023-09-14T22:19:23.522" v="1364" actId="255"/>
          <ac:spMkLst>
            <pc:docMk/>
            <pc:sldMk cId="247566347" sldId="258"/>
            <ac:spMk id="9" creationId="{F7FDA8E2-B5C5-A2CF-801B-8113DCF34EC1}"/>
          </ac:spMkLst>
        </pc:spChg>
        <pc:spChg chg="mod">
          <ac:chgData name="Meshkin, Seyed Hamed *" userId="220999c3-e6ef-4426-a304-d27831ca2f92" providerId="ADAL" clId="{2BBA3B44-3C84-4B2D-9F63-0A7613010D3C}" dt="2023-09-14T22:20:05.891" v="1371" actId="14100"/>
          <ac:spMkLst>
            <pc:docMk/>
            <pc:sldMk cId="247566347" sldId="258"/>
            <ac:spMk id="10" creationId="{C5DDD414-E7A0-95AB-818A-EEC1140531BF}"/>
          </ac:spMkLst>
        </pc:spChg>
        <pc:spChg chg="add mod">
          <ac:chgData name="Meshkin, Seyed Hamed *" userId="220999c3-e6ef-4426-a304-d27831ca2f92" providerId="ADAL" clId="{2BBA3B44-3C84-4B2D-9F63-0A7613010D3C}" dt="2023-09-14T23:01:16.008" v="1723" actId="1076"/>
          <ac:spMkLst>
            <pc:docMk/>
            <pc:sldMk cId="247566347" sldId="258"/>
            <ac:spMk id="11" creationId="{DEDC3411-DFA3-36DE-981A-48B81A6AE3E9}"/>
          </ac:spMkLst>
        </pc:spChg>
        <pc:spChg chg="add mod">
          <ac:chgData name="Meshkin, Seyed Hamed *" userId="220999c3-e6ef-4426-a304-d27831ca2f92" providerId="ADAL" clId="{2BBA3B44-3C84-4B2D-9F63-0A7613010D3C}" dt="2023-09-14T23:01:09.719" v="1722" actId="1076"/>
          <ac:spMkLst>
            <pc:docMk/>
            <pc:sldMk cId="247566347" sldId="258"/>
            <ac:spMk id="13" creationId="{DBC40028-C45F-B71E-4181-F5DC2F5F1C37}"/>
          </ac:spMkLst>
        </pc:spChg>
        <pc:spChg chg="del">
          <ac:chgData name="Meshkin, Seyed Hamed *" userId="220999c3-e6ef-4426-a304-d27831ca2f92" providerId="ADAL" clId="{2BBA3B44-3C84-4B2D-9F63-0A7613010D3C}" dt="2023-09-14T21:41:56.149" v="1063" actId="478"/>
          <ac:spMkLst>
            <pc:docMk/>
            <pc:sldMk cId="247566347" sldId="258"/>
            <ac:spMk id="14" creationId="{74B6D107-D88C-70A3-3BD1-3BB7289234E5}"/>
          </ac:spMkLst>
        </pc:spChg>
        <pc:spChg chg="mod">
          <ac:chgData name="Meshkin, Seyed Hamed *" userId="220999c3-e6ef-4426-a304-d27831ca2f92" providerId="ADAL" clId="{2BBA3B44-3C84-4B2D-9F63-0A7613010D3C}" dt="2023-09-15T00:50:35.415" v="2376" actId="1076"/>
          <ac:spMkLst>
            <pc:docMk/>
            <pc:sldMk cId="247566347" sldId="258"/>
            <ac:spMk id="16" creationId="{5EDF2C2E-BF68-77D1-A872-F939AD089D8F}"/>
          </ac:spMkLst>
        </pc:spChg>
        <pc:spChg chg="mod">
          <ac:chgData name="Meshkin, Seyed Hamed *" userId="220999c3-e6ef-4426-a304-d27831ca2f92" providerId="ADAL" clId="{2BBA3B44-3C84-4B2D-9F63-0A7613010D3C}" dt="2023-09-15T00:50:32.003" v="2375" actId="1076"/>
          <ac:spMkLst>
            <pc:docMk/>
            <pc:sldMk cId="247566347" sldId="258"/>
            <ac:spMk id="17" creationId="{935A9FFB-BA71-2FBD-D7F0-9EFE7E5F0CAA}"/>
          </ac:spMkLst>
        </pc:spChg>
        <pc:spChg chg="mod">
          <ac:chgData name="Meshkin, Seyed Hamed *" userId="220999c3-e6ef-4426-a304-d27831ca2f92" providerId="ADAL" clId="{2BBA3B44-3C84-4B2D-9F63-0A7613010D3C}" dt="2023-09-15T00:50:32.003" v="2375" actId="1076"/>
          <ac:spMkLst>
            <pc:docMk/>
            <pc:sldMk cId="247566347" sldId="258"/>
            <ac:spMk id="18" creationId="{61248CF2-DCBD-7013-F251-39C0F26DEA0C}"/>
          </ac:spMkLst>
        </pc:spChg>
        <pc:picChg chg="mod">
          <ac:chgData name="Meshkin, Seyed Hamed *" userId="220999c3-e6ef-4426-a304-d27831ca2f92" providerId="ADAL" clId="{2BBA3B44-3C84-4B2D-9F63-0A7613010D3C}" dt="2023-09-14T22:11:30.908" v="1244" actId="14100"/>
          <ac:picMkLst>
            <pc:docMk/>
            <pc:sldMk cId="247566347" sldId="258"/>
            <ac:picMk id="5" creationId="{4A788D15-B4AF-2735-66CA-013A78061B41}"/>
          </ac:picMkLst>
        </pc:picChg>
        <pc:picChg chg="mod">
          <ac:chgData name="Meshkin, Seyed Hamed *" userId="220999c3-e6ef-4426-a304-d27831ca2f92" providerId="ADAL" clId="{2BBA3B44-3C84-4B2D-9F63-0A7613010D3C}" dt="2023-09-14T23:03:52.271" v="1736" actId="1076"/>
          <ac:picMkLst>
            <pc:docMk/>
            <pc:sldMk cId="247566347" sldId="258"/>
            <ac:picMk id="19" creationId="{D8830B35-E74A-8B10-D09E-3F12937CAAB9}"/>
          </ac:picMkLst>
        </pc:picChg>
        <pc:picChg chg="mod">
          <ac:chgData name="Meshkin, Seyed Hamed *" userId="220999c3-e6ef-4426-a304-d27831ca2f92" providerId="ADAL" clId="{2BBA3B44-3C84-4B2D-9F63-0A7613010D3C}" dt="2023-09-14T23:02:27.831" v="1729" actId="1076"/>
          <ac:picMkLst>
            <pc:docMk/>
            <pc:sldMk cId="247566347" sldId="258"/>
            <ac:picMk id="25" creationId="{7D38DA72-E8C5-82E4-E4CD-EE9A99E6B3E1}"/>
          </ac:picMkLst>
        </pc:picChg>
      </pc:sldChg>
      <pc:sldChg chg="ord">
        <pc:chgData name="Meshkin, Seyed Hamed *" userId="220999c3-e6ef-4426-a304-d27831ca2f92" providerId="ADAL" clId="{2BBA3B44-3C84-4B2D-9F63-0A7613010D3C}" dt="2023-09-14T23:06:26.464" v="1764"/>
        <pc:sldMkLst>
          <pc:docMk/>
          <pc:sldMk cId="1689484351" sldId="259"/>
        </pc:sldMkLst>
      </pc:sldChg>
      <pc:sldChg chg="modSp mod">
        <pc:chgData name="Meshkin, Seyed Hamed *" userId="220999c3-e6ef-4426-a304-d27831ca2f92" providerId="ADAL" clId="{2BBA3B44-3C84-4B2D-9F63-0A7613010D3C}" dt="2023-09-15T00:47:20.234" v="2323" actId="2711"/>
        <pc:sldMkLst>
          <pc:docMk/>
          <pc:sldMk cId="595921098" sldId="260"/>
        </pc:sldMkLst>
        <pc:spChg chg="mod">
          <ac:chgData name="Meshkin, Seyed Hamed *" userId="220999c3-e6ef-4426-a304-d27831ca2f92" providerId="ADAL" clId="{2BBA3B44-3C84-4B2D-9F63-0A7613010D3C}" dt="2023-09-15T00:47:20.234" v="2323" actId="2711"/>
          <ac:spMkLst>
            <pc:docMk/>
            <pc:sldMk cId="595921098" sldId="260"/>
            <ac:spMk id="2097" creationId="{F8DC6DE0-2797-9EE0-2A5C-EF1B03F65CB6}"/>
          </ac:spMkLst>
        </pc:spChg>
        <pc:picChg chg="mod">
          <ac:chgData name="Meshkin, Seyed Hamed *" userId="220999c3-e6ef-4426-a304-d27831ca2f92" providerId="ADAL" clId="{2BBA3B44-3C84-4B2D-9F63-0A7613010D3C}" dt="2023-09-14T22:47:12.292" v="1698" actId="1076"/>
          <ac:picMkLst>
            <pc:docMk/>
            <pc:sldMk cId="595921098" sldId="260"/>
            <ac:picMk id="2299" creationId="{3FB08A26-4F79-3C03-8D9A-3BBED278F906}"/>
          </ac:picMkLst>
        </pc:picChg>
      </pc:sldChg>
      <pc:sldChg chg="addSp delSp modSp mod delAnim modAnim">
        <pc:chgData name="Meshkin, Seyed Hamed *" userId="220999c3-e6ef-4426-a304-d27831ca2f92" providerId="ADAL" clId="{2BBA3B44-3C84-4B2D-9F63-0A7613010D3C}" dt="2023-09-15T03:39:17.768" v="4058" actId="1076"/>
        <pc:sldMkLst>
          <pc:docMk/>
          <pc:sldMk cId="1705025858" sldId="261"/>
        </pc:sldMkLst>
        <pc:spChg chg="add mod">
          <ac:chgData name="Meshkin, Seyed Hamed *" userId="220999c3-e6ef-4426-a304-d27831ca2f92" providerId="ADAL" clId="{2BBA3B44-3C84-4B2D-9F63-0A7613010D3C}" dt="2023-09-15T03:39:17.768" v="4058" actId="1076"/>
          <ac:spMkLst>
            <pc:docMk/>
            <pc:sldMk cId="1705025858" sldId="261"/>
            <ac:spMk id="2" creationId="{9B7BCA82-67CF-BA1B-3441-C4FAEC6B8EC1}"/>
          </ac:spMkLst>
        </pc:spChg>
        <pc:spChg chg="add del mod">
          <ac:chgData name="Meshkin, Seyed Hamed *" userId="220999c3-e6ef-4426-a304-d27831ca2f92" providerId="ADAL" clId="{2BBA3B44-3C84-4B2D-9F63-0A7613010D3C}" dt="2023-09-15T00:34:28.190" v="2106" actId="478"/>
          <ac:spMkLst>
            <pc:docMk/>
            <pc:sldMk cId="1705025858" sldId="261"/>
            <ac:spMk id="3" creationId="{78EB2B33-5C49-8DF3-91CF-995DFCF50596}"/>
          </ac:spMkLst>
        </pc:spChg>
        <pc:spChg chg="mod">
          <ac:chgData name="Meshkin, Seyed Hamed *" userId="220999c3-e6ef-4426-a304-d27831ca2f92" providerId="ADAL" clId="{2BBA3B44-3C84-4B2D-9F63-0A7613010D3C}" dt="2023-09-15T03:27:48.725" v="3562" actId="1037"/>
          <ac:spMkLst>
            <pc:docMk/>
            <pc:sldMk cId="1705025858" sldId="261"/>
            <ac:spMk id="4" creationId="{6DA19C39-67D9-6960-A95F-4C25E685CC32}"/>
          </ac:spMkLst>
        </pc:spChg>
        <pc:spChg chg="add mod">
          <ac:chgData name="Meshkin, Seyed Hamed *" userId="220999c3-e6ef-4426-a304-d27831ca2f92" providerId="ADAL" clId="{2BBA3B44-3C84-4B2D-9F63-0A7613010D3C}" dt="2023-09-15T03:30:36.601" v="3950" actId="1076"/>
          <ac:spMkLst>
            <pc:docMk/>
            <pc:sldMk cId="1705025858" sldId="261"/>
            <ac:spMk id="5" creationId="{367A2515-F4AB-9AFC-DD07-37D63CE83E74}"/>
          </ac:spMkLst>
        </pc:spChg>
        <pc:spChg chg="add del mod">
          <ac:chgData name="Meshkin, Seyed Hamed *" userId="220999c3-e6ef-4426-a304-d27831ca2f92" providerId="ADAL" clId="{2BBA3B44-3C84-4B2D-9F63-0A7613010D3C}" dt="2023-09-14T23:09:39.723" v="1791"/>
          <ac:spMkLst>
            <pc:docMk/>
            <pc:sldMk cId="1705025858" sldId="261"/>
            <ac:spMk id="5" creationId="{46C232DD-0C0D-292E-25FD-A4A2AF2F7AF6}"/>
          </ac:spMkLst>
        </pc:spChg>
        <pc:spChg chg="add del mod">
          <ac:chgData name="Meshkin, Seyed Hamed *" userId="220999c3-e6ef-4426-a304-d27831ca2f92" providerId="ADAL" clId="{2BBA3B44-3C84-4B2D-9F63-0A7613010D3C}" dt="2023-09-15T00:34:28.190" v="2106" actId="478"/>
          <ac:spMkLst>
            <pc:docMk/>
            <pc:sldMk cId="1705025858" sldId="261"/>
            <ac:spMk id="6" creationId="{205CBC7D-8675-9F99-2A44-7F21ECD8F8A0}"/>
          </ac:spMkLst>
        </pc:spChg>
        <pc:spChg chg="mod topLvl">
          <ac:chgData name="Meshkin, Seyed Hamed *" userId="220999c3-e6ef-4426-a304-d27831ca2f92" providerId="ADAL" clId="{2BBA3B44-3C84-4B2D-9F63-0A7613010D3C}" dt="2023-09-15T03:28:57.649" v="3902" actId="1036"/>
          <ac:spMkLst>
            <pc:docMk/>
            <pc:sldMk cId="1705025858" sldId="261"/>
            <ac:spMk id="7" creationId="{8B76E15C-4D47-030E-F2F7-786B1E8AE808}"/>
          </ac:spMkLst>
        </pc:spChg>
        <pc:spChg chg="mod topLvl">
          <ac:chgData name="Meshkin, Seyed Hamed *" userId="220999c3-e6ef-4426-a304-d27831ca2f92" providerId="ADAL" clId="{2BBA3B44-3C84-4B2D-9F63-0A7613010D3C}" dt="2023-09-15T03:28:57.649" v="3902" actId="1036"/>
          <ac:spMkLst>
            <pc:docMk/>
            <pc:sldMk cId="1705025858" sldId="261"/>
            <ac:spMk id="8" creationId="{4AED98FB-42C7-CBD6-DFF9-5CFD2C369E61}"/>
          </ac:spMkLst>
        </pc:spChg>
        <pc:spChg chg="add del mod">
          <ac:chgData name="Meshkin, Seyed Hamed *" userId="220999c3-e6ef-4426-a304-d27831ca2f92" providerId="ADAL" clId="{2BBA3B44-3C84-4B2D-9F63-0A7613010D3C}" dt="2023-09-15T00:34:28.190" v="2106" actId="478"/>
          <ac:spMkLst>
            <pc:docMk/>
            <pc:sldMk cId="1705025858" sldId="261"/>
            <ac:spMk id="11" creationId="{85891FD2-B286-1FE3-1E62-2138BC79414D}"/>
          </ac:spMkLst>
        </pc:spChg>
        <pc:spChg chg="add del mod">
          <ac:chgData name="Meshkin, Seyed Hamed *" userId="220999c3-e6ef-4426-a304-d27831ca2f92" providerId="ADAL" clId="{2BBA3B44-3C84-4B2D-9F63-0A7613010D3C}" dt="2023-09-15T00:34:28.190" v="2106" actId="478"/>
          <ac:spMkLst>
            <pc:docMk/>
            <pc:sldMk cId="1705025858" sldId="261"/>
            <ac:spMk id="14" creationId="{8D3D363F-2516-DC39-D345-2F9068FF5D8B}"/>
          </ac:spMkLst>
        </pc:spChg>
        <pc:spChg chg="add mod">
          <ac:chgData name="Meshkin, Seyed Hamed *" userId="220999c3-e6ef-4426-a304-d27831ca2f92" providerId="ADAL" clId="{2BBA3B44-3C84-4B2D-9F63-0A7613010D3C}" dt="2023-09-15T03:28:06.174" v="3676" actId="1038"/>
          <ac:spMkLst>
            <pc:docMk/>
            <pc:sldMk cId="1705025858" sldId="261"/>
            <ac:spMk id="15" creationId="{88F0659E-A28D-89C7-0062-06C30CE49118}"/>
          </ac:spMkLst>
        </pc:spChg>
        <pc:spChg chg="add mod topLvl">
          <ac:chgData name="Meshkin, Seyed Hamed *" userId="220999c3-e6ef-4426-a304-d27831ca2f92" providerId="ADAL" clId="{2BBA3B44-3C84-4B2D-9F63-0A7613010D3C}" dt="2023-09-15T03:34:44.178" v="3990" actId="165"/>
          <ac:spMkLst>
            <pc:docMk/>
            <pc:sldMk cId="1705025858" sldId="261"/>
            <ac:spMk id="19" creationId="{9BAA7A1F-EEEE-DACA-6746-B2853EE68662}"/>
          </ac:spMkLst>
        </pc:spChg>
        <pc:spChg chg="add mod topLvl">
          <ac:chgData name="Meshkin, Seyed Hamed *" userId="220999c3-e6ef-4426-a304-d27831ca2f92" providerId="ADAL" clId="{2BBA3B44-3C84-4B2D-9F63-0A7613010D3C}" dt="2023-09-15T03:34:44.178" v="3990" actId="165"/>
          <ac:spMkLst>
            <pc:docMk/>
            <pc:sldMk cId="1705025858" sldId="261"/>
            <ac:spMk id="20" creationId="{8439FF93-218F-8AEA-1CEE-5C3D7299193E}"/>
          </ac:spMkLst>
        </pc:spChg>
        <pc:spChg chg="add mod">
          <ac:chgData name="Meshkin, Seyed Hamed *" userId="220999c3-e6ef-4426-a304-d27831ca2f92" providerId="ADAL" clId="{2BBA3B44-3C84-4B2D-9F63-0A7613010D3C}" dt="2023-09-15T03:28:57.649" v="3902" actId="1036"/>
          <ac:spMkLst>
            <pc:docMk/>
            <pc:sldMk cId="1705025858" sldId="261"/>
            <ac:spMk id="21" creationId="{2D2E4E9D-3F30-1D84-3416-8F54D69192EE}"/>
          </ac:spMkLst>
        </pc:spChg>
        <pc:spChg chg="add mod">
          <ac:chgData name="Meshkin, Seyed Hamed *" userId="220999c3-e6ef-4426-a304-d27831ca2f92" providerId="ADAL" clId="{2BBA3B44-3C84-4B2D-9F63-0A7613010D3C}" dt="2023-09-15T03:28:57.649" v="3902" actId="1036"/>
          <ac:spMkLst>
            <pc:docMk/>
            <pc:sldMk cId="1705025858" sldId="261"/>
            <ac:spMk id="22" creationId="{E85FB956-433A-E5AC-7E83-761FD9AC93EE}"/>
          </ac:spMkLst>
        </pc:spChg>
        <pc:spChg chg="add mod topLvl">
          <ac:chgData name="Meshkin, Seyed Hamed *" userId="220999c3-e6ef-4426-a304-d27831ca2f92" providerId="ADAL" clId="{2BBA3B44-3C84-4B2D-9F63-0A7613010D3C}" dt="2023-09-15T03:35:22.359" v="3999" actId="165"/>
          <ac:spMkLst>
            <pc:docMk/>
            <pc:sldMk cId="1705025858" sldId="261"/>
            <ac:spMk id="23" creationId="{1A86C86A-700F-7E3F-F634-7DC3AD71F49E}"/>
          </ac:spMkLst>
        </pc:spChg>
        <pc:spChg chg="del mod">
          <ac:chgData name="Meshkin, Seyed Hamed *" userId="220999c3-e6ef-4426-a304-d27831ca2f92" providerId="ADAL" clId="{2BBA3B44-3C84-4B2D-9F63-0A7613010D3C}" dt="2023-09-15T02:43:51.342" v="2765" actId="478"/>
          <ac:spMkLst>
            <pc:docMk/>
            <pc:sldMk cId="1705025858" sldId="261"/>
            <ac:spMk id="33" creationId="{CAE3D7B0-A480-B274-988D-2512A73BA564}"/>
          </ac:spMkLst>
        </pc:spChg>
        <pc:spChg chg="add mod topLvl">
          <ac:chgData name="Meshkin, Seyed Hamed *" userId="220999c3-e6ef-4426-a304-d27831ca2f92" providerId="ADAL" clId="{2BBA3B44-3C84-4B2D-9F63-0A7613010D3C}" dt="2023-09-15T03:35:22.359" v="3999" actId="165"/>
          <ac:spMkLst>
            <pc:docMk/>
            <pc:sldMk cId="1705025858" sldId="261"/>
            <ac:spMk id="51" creationId="{27F62593-2EE7-77EB-4430-73475572E73A}"/>
          </ac:spMkLst>
        </pc:spChg>
        <pc:spChg chg="add mod">
          <ac:chgData name="Meshkin, Seyed Hamed *" userId="220999c3-e6ef-4426-a304-d27831ca2f92" providerId="ADAL" clId="{2BBA3B44-3C84-4B2D-9F63-0A7613010D3C}" dt="2023-09-15T03:28:57.649" v="3902" actId="1036"/>
          <ac:spMkLst>
            <pc:docMk/>
            <pc:sldMk cId="1705025858" sldId="261"/>
            <ac:spMk id="53" creationId="{27EC3C28-76DB-78F3-9C0F-DE3D46076ED6}"/>
          </ac:spMkLst>
        </pc:spChg>
        <pc:spChg chg="add mod">
          <ac:chgData name="Meshkin, Seyed Hamed *" userId="220999c3-e6ef-4426-a304-d27831ca2f92" providerId="ADAL" clId="{2BBA3B44-3C84-4B2D-9F63-0A7613010D3C}" dt="2023-09-15T03:28:57.649" v="3902" actId="1036"/>
          <ac:spMkLst>
            <pc:docMk/>
            <pc:sldMk cId="1705025858" sldId="261"/>
            <ac:spMk id="63" creationId="{88256F5D-0338-E3E7-30B9-E79CD580BBD4}"/>
          </ac:spMkLst>
        </pc:spChg>
        <pc:spChg chg="add mod">
          <ac:chgData name="Meshkin, Seyed Hamed *" userId="220999c3-e6ef-4426-a304-d27831ca2f92" providerId="ADAL" clId="{2BBA3B44-3C84-4B2D-9F63-0A7613010D3C}" dt="2023-09-15T03:28:57.649" v="3902" actId="1036"/>
          <ac:spMkLst>
            <pc:docMk/>
            <pc:sldMk cId="1705025858" sldId="261"/>
            <ac:spMk id="64" creationId="{39FC7442-4FE7-4CD8-88ED-03554F0F8C95}"/>
          </ac:spMkLst>
        </pc:spChg>
        <pc:spChg chg="add mod">
          <ac:chgData name="Meshkin, Seyed Hamed *" userId="220999c3-e6ef-4426-a304-d27831ca2f92" providerId="ADAL" clId="{2BBA3B44-3C84-4B2D-9F63-0A7613010D3C}" dt="2023-09-15T03:36:56.860" v="4026" actId="14100"/>
          <ac:spMkLst>
            <pc:docMk/>
            <pc:sldMk cId="1705025858" sldId="261"/>
            <ac:spMk id="72" creationId="{5159ED93-D04E-59EF-E78E-DF518BB90F57}"/>
          </ac:spMkLst>
        </pc:spChg>
        <pc:spChg chg="add mod">
          <ac:chgData name="Meshkin, Seyed Hamed *" userId="220999c3-e6ef-4426-a304-d27831ca2f92" providerId="ADAL" clId="{2BBA3B44-3C84-4B2D-9F63-0A7613010D3C}" dt="2023-09-15T03:29:15.655" v="3931" actId="1037"/>
          <ac:spMkLst>
            <pc:docMk/>
            <pc:sldMk cId="1705025858" sldId="261"/>
            <ac:spMk id="74" creationId="{9BEFE0AC-9022-81D3-7809-8168A37FF32D}"/>
          </ac:spMkLst>
        </pc:spChg>
        <pc:spChg chg="add mod">
          <ac:chgData name="Meshkin, Seyed Hamed *" userId="220999c3-e6ef-4426-a304-d27831ca2f92" providerId="ADAL" clId="{2BBA3B44-3C84-4B2D-9F63-0A7613010D3C}" dt="2023-09-15T03:28:57.649" v="3902" actId="1036"/>
          <ac:spMkLst>
            <pc:docMk/>
            <pc:sldMk cId="1705025858" sldId="261"/>
            <ac:spMk id="75" creationId="{97071F65-6288-6ACB-4FB0-90AC5D4F3C65}"/>
          </ac:spMkLst>
        </pc:spChg>
        <pc:spChg chg="add mod">
          <ac:chgData name="Meshkin, Seyed Hamed *" userId="220999c3-e6ef-4426-a304-d27831ca2f92" providerId="ADAL" clId="{2BBA3B44-3C84-4B2D-9F63-0A7613010D3C}" dt="2023-09-15T03:28:57.649" v="3902" actId="1036"/>
          <ac:spMkLst>
            <pc:docMk/>
            <pc:sldMk cId="1705025858" sldId="261"/>
            <ac:spMk id="76" creationId="{460ABE5C-5E8F-A2E6-E952-A32E1AD9BDFC}"/>
          </ac:spMkLst>
        </pc:spChg>
        <pc:spChg chg="add mod">
          <ac:chgData name="Meshkin, Seyed Hamed *" userId="220999c3-e6ef-4426-a304-d27831ca2f92" providerId="ADAL" clId="{2BBA3B44-3C84-4B2D-9F63-0A7613010D3C}" dt="2023-09-15T03:28:57.649" v="3902" actId="1036"/>
          <ac:spMkLst>
            <pc:docMk/>
            <pc:sldMk cId="1705025858" sldId="261"/>
            <ac:spMk id="77" creationId="{52494F23-3CF9-6475-9C37-87EAB8E1FCFD}"/>
          </ac:spMkLst>
        </pc:spChg>
        <pc:spChg chg="add mod">
          <ac:chgData name="Meshkin, Seyed Hamed *" userId="220999c3-e6ef-4426-a304-d27831ca2f92" providerId="ADAL" clId="{2BBA3B44-3C84-4B2D-9F63-0A7613010D3C}" dt="2023-09-15T03:28:57.649" v="3902" actId="1036"/>
          <ac:spMkLst>
            <pc:docMk/>
            <pc:sldMk cId="1705025858" sldId="261"/>
            <ac:spMk id="78" creationId="{AFFDAC3F-FC67-6EF1-7663-A76EF3CAB79C}"/>
          </ac:spMkLst>
        </pc:spChg>
        <pc:spChg chg="add del mod">
          <ac:chgData name="Meshkin, Seyed Hamed *" userId="220999c3-e6ef-4426-a304-d27831ca2f92" providerId="ADAL" clId="{2BBA3B44-3C84-4B2D-9F63-0A7613010D3C}" dt="2023-09-15T03:09:51.500" v="3299"/>
          <ac:spMkLst>
            <pc:docMk/>
            <pc:sldMk cId="1705025858" sldId="261"/>
            <ac:spMk id="79" creationId="{EC5BBE3D-F584-103C-4EE2-228FBE5D6E4A}"/>
          </ac:spMkLst>
        </pc:spChg>
        <pc:spChg chg="add del mod">
          <ac:chgData name="Meshkin, Seyed Hamed *" userId="220999c3-e6ef-4426-a304-d27831ca2f92" providerId="ADAL" clId="{2BBA3B44-3C84-4B2D-9F63-0A7613010D3C}" dt="2023-09-15T03:09:51.500" v="3299"/>
          <ac:spMkLst>
            <pc:docMk/>
            <pc:sldMk cId="1705025858" sldId="261"/>
            <ac:spMk id="80" creationId="{C104B5DA-DF34-9136-4E64-C8C20CAA1A3D}"/>
          </ac:spMkLst>
        </pc:spChg>
        <pc:spChg chg="add del mod">
          <ac:chgData name="Meshkin, Seyed Hamed *" userId="220999c3-e6ef-4426-a304-d27831ca2f92" providerId="ADAL" clId="{2BBA3B44-3C84-4B2D-9F63-0A7613010D3C}" dt="2023-09-15T03:09:51.500" v="3299"/>
          <ac:spMkLst>
            <pc:docMk/>
            <pc:sldMk cId="1705025858" sldId="261"/>
            <ac:spMk id="81" creationId="{84B787CC-0D32-55C3-3EAA-C208840E2A86}"/>
          </ac:spMkLst>
        </pc:spChg>
        <pc:spChg chg="add del mod">
          <ac:chgData name="Meshkin, Seyed Hamed *" userId="220999c3-e6ef-4426-a304-d27831ca2f92" providerId="ADAL" clId="{2BBA3B44-3C84-4B2D-9F63-0A7613010D3C}" dt="2023-09-15T03:09:51.500" v="3299"/>
          <ac:spMkLst>
            <pc:docMk/>
            <pc:sldMk cId="1705025858" sldId="261"/>
            <ac:spMk id="82" creationId="{75075885-3E73-4A3D-0DBB-88F8DE4B9B2C}"/>
          </ac:spMkLst>
        </pc:spChg>
        <pc:spChg chg="add del mod">
          <ac:chgData name="Meshkin, Seyed Hamed *" userId="220999c3-e6ef-4426-a304-d27831ca2f92" providerId="ADAL" clId="{2BBA3B44-3C84-4B2D-9F63-0A7613010D3C}" dt="2023-09-15T03:09:51.500" v="3299"/>
          <ac:spMkLst>
            <pc:docMk/>
            <pc:sldMk cId="1705025858" sldId="261"/>
            <ac:spMk id="83" creationId="{80EF24E6-EB43-E5EF-BB22-D79C89CAF2C3}"/>
          </ac:spMkLst>
        </pc:spChg>
        <pc:spChg chg="add mod">
          <ac:chgData name="Meshkin, Seyed Hamed *" userId="220999c3-e6ef-4426-a304-d27831ca2f92" providerId="ADAL" clId="{2BBA3B44-3C84-4B2D-9F63-0A7613010D3C}" dt="2023-09-15T03:37:25.597" v="4031" actId="1036"/>
          <ac:spMkLst>
            <pc:docMk/>
            <pc:sldMk cId="1705025858" sldId="261"/>
            <ac:spMk id="84" creationId="{0D8BBCDE-39FF-ECE5-816F-2A6AB6708B89}"/>
          </ac:spMkLst>
        </pc:spChg>
        <pc:spChg chg="add mod">
          <ac:chgData name="Meshkin, Seyed Hamed *" userId="220999c3-e6ef-4426-a304-d27831ca2f92" providerId="ADAL" clId="{2BBA3B44-3C84-4B2D-9F63-0A7613010D3C}" dt="2023-09-15T03:28:57.649" v="3902" actId="1036"/>
          <ac:spMkLst>
            <pc:docMk/>
            <pc:sldMk cId="1705025858" sldId="261"/>
            <ac:spMk id="85" creationId="{7B765376-CEB1-F8CA-6DB4-2F24C6062009}"/>
          </ac:spMkLst>
        </pc:spChg>
        <pc:spChg chg="add mod">
          <ac:chgData name="Meshkin, Seyed Hamed *" userId="220999c3-e6ef-4426-a304-d27831ca2f92" providerId="ADAL" clId="{2BBA3B44-3C84-4B2D-9F63-0A7613010D3C}" dt="2023-09-15T03:38:30.644" v="4051" actId="1038"/>
          <ac:spMkLst>
            <pc:docMk/>
            <pc:sldMk cId="1705025858" sldId="261"/>
            <ac:spMk id="86" creationId="{C8090394-7077-3324-AC81-B658EA82099F}"/>
          </ac:spMkLst>
        </pc:spChg>
        <pc:spChg chg="add mod">
          <ac:chgData name="Meshkin, Seyed Hamed *" userId="220999c3-e6ef-4426-a304-d27831ca2f92" providerId="ADAL" clId="{2BBA3B44-3C84-4B2D-9F63-0A7613010D3C}" dt="2023-09-15T03:38:22.414" v="4048" actId="1037"/>
          <ac:spMkLst>
            <pc:docMk/>
            <pc:sldMk cId="1705025858" sldId="261"/>
            <ac:spMk id="87" creationId="{ABD05C5E-CA30-52B4-3D76-3DBBA0A25443}"/>
          </ac:spMkLst>
        </pc:spChg>
        <pc:spChg chg="add mod">
          <ac:chgData name="Meshkin, Seyed Hamed *" userId="220999c3-e6ef-4426-a304-d27831ca2f92" providerId="ADAL" clId="{2BBA3B44-3C84-4B2D-9F63-0A7613010D3C}" dt="2023-09-15T03:28:57.649" v="3902" actId="1036"/>
          <ac:spMkLst>
            <pc:docMk/>
            <pc:sldMk cId="1705025858" sldId="261"/>
            <ac:spMk id="88" creationId="{AEC8E47B-70DE-0C1E-A1C0-A1179011E7B9}"/>
          </ac:spMkLst>
        </pc:spChg>
        <pc:spChg chg="add mod">
          <ac:chgData name="Meshkin, Seyed Hamed *" userId="220999c3-e6ef-4426-a304-d27831ca2f92" providerId="ADAL" clId="{2BBA3B44-3C84-4B2D-9F63-0A7613010D3C}" dt="2023-09-15T03:37:25.597" v="4031" actId="1036"/>
          <ac:spMkLst>
            <pc:docMk/>
            <pc:sldMk cId="1705025858" sldId="261"/>
            <ac:spMk id="89" creationId="{83B23878-4D91-B7DD-E647-7F97DFC398DB}"/>
          </ac:spMkLst>
        </pc:spChg>
        <pc:spChg chg="add mod">
          <ac:chgData name="Meshkin, Seyed Hamed *" userId="220999c3-e6ef-4426-a304-d27831ca2f92" providerId="ADAL" clId="{2BBA3B44-3C84-4B2D-9F63-0A7613010D3C}" dt="2023-09-15T03:28:57.649" v="3902" actId="1036"/>
          <ac:spMkLst>
            <pc:docMk/>
            <pc:sldMk cId="1705025858" sldId="261"/>
            <ac:spMk id="90" creationId="{0BB93B1D-7D9C-E682-7AE7-383B8BFEA911}"/>
          </ac:spMkLst>
        </pc:spChg>
        <pc:spChg chg="add mod">
          <ac:chgData name="Meshkin, Seyed Hamed *" userId="220999c3-e6ef-4426-a304-d27831ca2f92" providerId="ADAL" clId="{2BBA3B44-3C84-4B2D-9F63-0A7613010D3C}" dt="2023-09-15T03:28:57.649" v="3902" actId="1036"/>
          <ac:spMkLst>
            <pc:docMk/>
            <pc:sldMk cId="1705025858" sldId="261"/>
            <ac:spMk id="91" creationId="{7C7093E3-941B-2A7C-7A91-DB7C97403D6A}"/>
          </ac:spMkLst>
        </pc:spChg>
        <pc:spChg chg="add mod">
          <ac:chgData name="Meshkin, Seyed Hamed *" userId="220999c3-e6ef-4426-a304-d27831ca2f92" providerId="ADAL" clId="{2BBA3B44-3C84-4B2D-9F63-0A7613010D3C}" dt="2023-09-15T03:38:17.211" v="4047" actId="1038"/>
          <ac:spMkLst>
            <pc:docMk/>
            <pc:sldMk cId="1705025858" sldId="261"/>
            <ac:spMk id="92" creationId="{F25D70FF-F0A5-34E9-CBA2-2D998883E0E2}"/>
          </ac:spMkLst>
        </pc:spChg>
        <pc:spChg chg="add mod">
          <ac:chgData name="Meshkin, Seyed Hamed *" userId="220999c3-e6ef-4426-a304-d27831ca2f92" providerId="ADAL" clId="{2BBA3B44-3C84-4B2D-9F63-0A7613010D3C}" dt="2023-09-15T03:28:57.649" v="3902" actId="1036"/>
          <ac:spMkLst>
            <pc:docMk/>
            <pc:sldMk cId="1705025858" sldId="261"/>
            <ac:spMk id="93" creationId="{EA185C6F-71D6-0FF0-A80C-92DDFFDD205E}"/>
          </ac:spMkLst>
        </pc:spChg>
        <pc:spChg chg="add mod">
          <ac:chgData name="Meshkin, Seyed Hamed *" userId="220999c3-e6ef-4426-a304-d27831ca2f92" providerId="ADAL" clId="{2BBA3B44-3C84-4B2D-9F63-0A7613010D3C}" dt="2023-09-15T03:37:25.597" v="4031" actId="1036"/>
          <ac:spMkLst>
            <pc:docMk/>
            <pc:sldMk cId="1705025858" sldId="261"/>
            <ac:spMk id="94" creationId="{25EDA0D9-476D-8483-CD95-8EC70A88B27F}"/>
          </ac:spMkLst>
        </pc:spChg>
        <pc:spChg chg="add mod">
          <ac:chgData name="Meshkin, Seyed Hamed *" userId="220999c3-e6ef-4426-a304-d27831ca2f92" providerId="ADAL" clId="{2BBA3B44-3C84-4B2D-9F63-0A7613010D3C}" dt="2023-09-15T03:28:57.649" v="3902" actId="1036"/>
          <ac:spMkLst>
            <pc:docMk/>
            <pc:sldMk cId="1705025858" sldId="261"/>
            <ac:spMk id="95" creationId="{F45AFF8F-0A10-04A9-1A7F-9068799ED8ED}"/>
          </ac:spMkLst>
        </pc:spChg>
        <pc:spChg chg="add mod">
          <ac:chgData name="Meshkin, Seyed Hamed *" userId="220999c3-e6ef-4426-a304-d27831ca2f92" providerId="ADAL" clId="{2BBA3B44-3C84-4B2D-9F63-0A7613010D3C}" dt="2023-09-15T03:28:57.649" v="3902" actId="1036"/>
          <ac:spMkLst>
            <pc:docMk/>
            <pc:sldMk cId="1705025858" sldId="261"/>
            <ac:spMk id="96" creationId="{2985D192-35FA-2659-5584-C6D5F5EAF325}"/>
          </ac:spMkLst>
        </pc:spChg>
        <pc:spChg chg="add mod">
          <ac:chgData name="Meshkin, Seyed Hamed *" userId="220999c3-e6ef-4426-a304-d27831ca2f92" providerId="ADAL" clId="{2BBA3B44-3C84-4B2D-9F63-0A7613010D3C}" dt="2023-09-15T03:38:09.565" v="4044" actId="1037"/>
          <ac:spMkLst>
            <pc:docMk/>
            <pc:sldMk cId="1705025858" sldId="261"/>
            <ac:spMk id="97" creationId="{BF0ABA94-5F6E-2153-D26D-A5B6E13F44F6}"/>
          </ac:spMkLst>
        </pc:spChg>
        <pc:spChg chg="add mod">
          <ac:chgData name="Meshkin, Seyed Hamed *" userId="220999c3-e6ef-4426-a304-d27831ca2f92" providerId="ADAL" clId="{2BBA3B44-3C84-4B2D-9F63-0A7613010D3C}" dt="2023-09-15T03:28:57.649" v="3902" actId="1036"/>
          <ac:spMkLst>
            <pc:docMk/>
            <pc:sldMk cId="1705025858" sldId="261"/>
            <ac:spMk id="98" creationId="{03A55D26-A935-AD10-68AE-FD07D39228B8}"/>
          </ac:spMkLst>
        </pc:spChg>
        <pc:spChg chg="add mod">
          <ac:chgData name="Meshkin, Seyed Hamed *" userId="220999c3-e6ef-4426-a304-d27831ca2f92" providerId="ADAL" clId="{2BBA3B44-3C84-4B2D-9F63-0A7613010D3C}" dt="2023-09-15T03:37:25.597" v="4031" actId="1036"/>
          <ac:spMkLst>
            <pc:docMk/>
            <pc:sldMk cId="1705025858" sldId="261"/>
            <ac:spMk id="99" creationId="{DA177052-46E1-ADFC-4970-39B3FE5FA136}"/>
          </ac:spMkLst>
        </pc:spChg>
        <pc:spChg chg="add mod">
          <ac:chgData name="Meshkin, Seyed Hamed *" userId="220999c3-e6ef-4426-a304-d27831ca2f92" providerId="ADAL" clId="{2BBA3B44-3C84-4B2D-9F63-0A7613010D3C}" dt="2023-09-15T03:28:57.649" v="3902" actId="1036"/>
          <ac:spMkLst>
            <pc:docMk/>
            <pc:sldMk cId="1705025858" sldId="261"/>
            <ac:spMk id="100" creationId="{2FCD5FEF-7DBE-C933-E83F-6D1FA38FB608}"/>
          </ac:spMkLst>
        </pc:spChg>
        <pc:spChg chg="add mod">
          <ac:chgData name="Meshkin, Seyed Hamed *" userId="220999c3-e6ef-4426-a304-d27831ca2f92" providerId="ADAL" clId="{2BBA3B44-3C84-4B2D-9F63-0A7613010D3C}" dt="2023-09-15T03:28:57.649" v="3902" actId="1036"/>
          <ac:spMkLst>
            <pc:docMk/>
            <pc:sldMk cId="1705025858" sldId="261"/>
            <ac:spMk id="101" creationId="{8C440037-FFAA-C00F-8850-B74B8658AD10}"/>
          </ac:spMkLst>
        </pc:spChg>
        <pc:spChg chg="add mod">
          <ac:chgData name="Meshkin, Seyed Hamed *" userId="220999c3-e6ef-4426-a304-d27831ca2f92" providerId="ADAL" clId="{2BBA3B44-3C84-4B2D-9F63-0A7613010D3C}" dt="2023-09-15T03:28:57.649" v="3902" actId="1036"/>
          <ac:spMkLst>
            <pc:docMk/>
            <pc:sldMk cId="1705025858" sldId="261"/>
            <ac:spMk id="102" creationId="{F2176B15-71AF-4A87-C344-94A6901CB86E}"/>
          </ac:spMkLst>
        </pc:spChg>
        <pc:spChg chg="add mod">
          <ac:chgData name="Meshkin, Seyed Hamed *" userId="220999c3-e6ef-4426-a304-d27831ca2f92" providerId="ADAL" clId="{2BBA3B44-3C84-4B2D-9F63-0A7613010D3C}" dt="2023-09-15T03:28:57.649" v="3902" actId="1036"/>
          <ac:spMkLst>
            <pc:docMk/>
            <pc:sldMk cId="1705025858" sldId="261"/>
            <ac:spMk id="103" creationId="{0567130D-3F3B-24B8-FA7F-2B88A5DC581B}"/>
          </ac:spMkLst>
        </pc:spChg>
        <pc:spChg chg="add mod">
          <ac:chgData name="Meshkin, Seyed Hamed *" userId="220999c3-e6ef-4426-a304-d27831ca2f92" providerId="ADAL" clId="{2BBA3B44-3C84-4B2D-9F63-0A7613010D3C}" dt="2023-09-15T03:37:25.597" v="4031" actId="1036"/>
          <ac:spMkLst>
            <pc:docMk/>
            <pc:sldMk cId="1705025858" sldId="261"/>
            <ac:spMk id="104" creationId="{76B10927-20D8-8076-FF67-49C1276FB1C2}"/>
          </ac:spMkLst>
        </pc:spChg>
        <pc:spChg chg="add mod">
          <ac:chgData name="Meshkin, Seyed Hamed *" userId="220999c3-e6ef-4426-a304-d27831ca2f92" providerId="ADAL" clId="{2BBA3B44-3C84-4B2D-9F63-0A7613010D3C}" dt="2023-09-15T03:37:40.336" v="4033" actId="1036"/>
          <ac:spMkLst>
            <pc:docMk/>
            <pc:sldMk cId="1705025858" sldId="261"/>
            <ac:spMk id="105" creationId="{32211205-6998-695D-D141-5826FD505487}"/>
          </ac:spMkLst>
        </pc:spChg>
        <pc:spChg chg="add mod">
          <ac:chgData name="Meshkin, Seyed Hamed *" userId="220999c3-e6ef-4426-a304-d27831ca2f92" providerId="ADAL" clId="{2BBA3B44-3C84-4B2D-9F63-0A7613010D3C}" dt="2023-09-15T03:37:40.336" v="4033" actId="1036"/>
          <ac:spMkLst>
            <pc:docMk/>
            <pc:sldMk cId="1705025858" sldId="261"/>
            <ac:spMk id="106" creationId="{F75FC25E-BC83-568D-794E-2BF869980BD2}"/>
          </ac:spMkLst>
        </pc:spChg>
        <pc:spChg chg="add mod">
          <ac:chgData name="Meshkin, Seyed Hamed *" userId="220999c3-e6ef-4426-a304-d27831ca2f92" providerId="ADAL" clId="{2BBA3B44-3C84-4B2D-9F63-0A7613010D3C}" dt="2023-09-15T03:37:40.336" v="4033" actId="1036"/>
          <ac:spMkLst>
            <pc:docMk/>
            <pc:sldMk cId="1705025858" sldId="261"/>
            <ac:spMk id="107" creationId="{8540F0A8-2B04-4FE5-AB77-5A78DF5296F6}"/>
          </ac:spMkLst>
        </pc:spChg>
        <pc:spChg chg="add mod">
          <ac:chgData name="Meshkin, Seyed Hamed *" userId="220999c3-e6ef-4426-a304-d27831ca2f92" providerId="ADAL" clId="{2BBA3B44-3C84-4B2D-9F63-0A7613010D3C}" dt="2023-09-15T03:28:57.649" v="3902" actId="1036"/>
          <ac:spMkLst>
            <pc:docMk/>
            <pc:sldMk cId="1705025858" sldId="261"/>
            <ac:spMk id="108" creationId="{C49E1CF2-EA30-8F50-D8B8-221A5DC3C10A}"/>
          </ac:spMkLst>
        </pc:spChg>
        <pc:spChg chg="add mod">
          <ac:chgData name="Meshkin, Seyed Hamed *" userId="220999c3-e6ef-4426-a304-d27831ca2f92" providerId="ADAL" clId="{2BBA3B44-3C84-4B2D-9F63-0A7613010D3C}" dt="2023-09-15T03:37:25.597" v="4031" actId="1036"/>
          <ac:spMkLst>
            <pc:docMk/>
            <pc:sldMk cId="1705025858" sldId="261"/>
            <ac:spMk id="109" creationId="{AD43B0A0-E4A7-46DF-4BF3-4C4B762B611D}"/>
          </ac:spMkLst>
        </pc:spChg>
        <pc:spChg chg="add mod">
          <ac:chgData name="Meshkin, Seyed Hamed *" userId="220999c3-e6ef-4426-a304-d27831ca2f92" providerId="ADAL" clId="{2BBA3B44-3C84-4B2D-9F63-0A7613010D3C}" dt="2023-09-15T03:39:03.566" v="4057" actId="1036"/>
          <ac:spMkLst>
            <pc:docMk/>
            <pc:sldMk cId="1705025858" sldId="261"/>
            <ac:spMk id="110" creationId="{A6E19FAC-6746-9F7A-BAEC-D27C99978A63}"/>
          </ac:spMkLst>
        </pc:spChg>
        <pc:spChg chg="add mod">
          <ac:chgData name="Meshkin, Seyed Hamed *" userId="220999c3-e6ef-4426-a304-d27831ca2f92" providerId="ADAL" clId="{2BBA3B44-3C84-4B2D-9F63-0A7613010D3C}" dt="2023-09-15T03:38:58.746" v="4056" actId="1036"/>
          <ac:spMkLst>
            <pc:docMk/>
            <pc:sldMk cId="1705025858" sldId="261"/>
            <ac:spMk id="111" creationId="{C0DD1EB4-74DB-8526-3CF6-5A9356229D31}"/>
          </ac:spMkLst>
        </pc:spChg>
        <pc:spChg chg="add mod">
          <ac:chgData name="Meshkin, Seyed Hamed *" userId="220999c3-e6ef-4426-a304-d27831ca2f92" providerId="ADAL" clId="{2BBA3B44-3C84-4B2D-9F63-0A7613010D3C}" dt="2023-09-15T03:38:54.138" v="4055" actId="1037"/>
          <ac:spMkLst>
            <pc:docMk/>
            <pc:sldMk cId="1705025858" sldId="261"/>
            <ac:spMk id="112" creationId="{E22BD41D-1CB1-CA54-749F-80FCEE86A057}"/>
          </ac:spMkLst>
        </pc:spChg>
        <pc:spChg chg="add mod">
          <ac:chgData name="Meshkin, Seyed Hamed *" userId="220999c3-e6ef-4426-a304-d27831ca2f92" providerId="ADAL" clId="{2BBA3B44-3C84-4B2D-9F63-0A7613010D3C}" dt="2023-09-15T03:38:47.362" v="4053" actId="1036"/>
          <ac:spMkLst>
            <pc:docMk/>
            <pc:sldMk cId="1705025858" sldId="261"/>
            <ac:spMk id="113" creationId="{11655C1D-3E30-73D9-3B1E-CA8E68A897CC}"/>
          </ac:spMkLst>
        </pc:spChg>
        <pc:spChg chg="add mod">
          <ac:chgData name="Meshkin, Seyed Hamed *" userId="220999c3-e6ef-4426-a304-d27831ca2f92" providerId="ADAL" clId="{2BBA3B44-3C84-4B2D-9F63-0A7613010D3C}" dt="2023-09-15T03:37:25.597" v="4031" actId="1036"/>
          <ac:spMkLst>
            <pc:docMk/>
            <pc:sldMk cId="1705025858" sldId="261"/>
            <ac:spMk id="114" creationId="{0171A099-CF36-2CE9-83D9-43BADAA85532}"/>
          </ac:spMkLst>
        </pc:spChg>
        <pc:spChg chg="add mod">
          <ac:chgData name="Meshkin, Seyed Hamed *" userId="220999c3-e6ef-4426-a304-d27831ca2f92" providerId="ADAL" clId="{2BBA3B44-3C84-4B2D-9F63-0A7613010D3C}" dt="2023-09-15T03:37:57.864" v="4039" actId="1035"/>
          <ac:spMkLst>
            <pc:docMk/>
            <pc:sldMk cId="1705025858" sldId="261"/>
            <ac:spMk id="115" creationId="{25BF0122-FAF7-47C1-3A84-9A70BB1F3ADF}"/>
          </ac:spMkLst>
        </pc:spChg>
        <pc:spChg chg="add mod">
          <ac:chgData name="Meshkin, Seyed Hamed *" userId="220999c3-e6ef-4426-a304-d27831ca2f92" providerId="ADAL" clId="{2BBA3B44-3C84-4B2D-9F63-0A7613010D3C}" dt="2023-09-15T03:37:57.864" v="4039" actId="1035"/>
          <ac:spMkLst>
            <pc:docMk/>
            <pc:sldMk cId="1705025858" sldId="261"/>
            <ac:spMk id="116" creationId="{8E935D87-1063-4C0B-802D-D8FFFD7416E4}"/>
          </ac:spMkLst>
        </pc:spChg>
        <pc:spChg chg="add mod">
          <ac:chgData name="Meshkin, Seyed Hamed *" userId="220999c3-e6ef-4426-a304-d27831ca2f92" providerId="ADAL" clId="{2BBA3B44-3C84-4B2D-9F63-0A7613010D3C}" dt="2023-09-15T03:37:57.864" v="4039" actId="1035"/>
          <ac:spMkLst>
            <pc:docMk/>
            <pc:sldMk cId="1705025858" sldId="261"/>
            <ac:spMk id="117" creationId="{BED13E1B-7BB8-A9EC-0E4D-E8EAE1B5CCC4}"/>
          </ac:spMkLst>
        </pc:spChg>
        <pc:spChg chg="add mod">
          <ac:chgData name="Meshkin, Seyed Hamed *" userId="220999c3-e6ef-4426-a304-d27831ca2f92" providerId="ADAL" clId="{2BBA3B44-3C84-4B2D-9F63-0A7613010D3C}" dt="2023-09-15T03:28:57.649" v="3902" actId="1036"/>
          <ac:spMkLst>
            <pc:docMk/>
            <pc:sldMk cId="1705025858" sldId="261"/>
            <ac:spMk id="118" creationId="{B6CB2B05-3E3C-F7A7-BD88-0AA548CA8EDB}"/>
          </ac:spMkLst>
        </pc:spChg>
        <pc:spChg chg="add mod">
          <ac:chgData name="Meshkin, Seyed Hamed *" userId="220999c3-e6ef-4426-a304-d27831ca2f92" providerId="ADAL" clId="{2BBA3B44-3C84-4B2D-9F63-0A7613010D3C}" dt="2023-09-15T03:32:34.274" v="3967" actId="2085"/>
          <ac:spMkLst>
            <pc:docMk/>
            <pc:sldMk cId="1705025858" sldId="261"/>
            <ac:spMk id="119" creationId="{FA63D45E-DEB0-6825-F2AB-ED0136E095A9}"/>
          </ac:spMkLst>
        </pc:spChg>
        <pc:spChg chg="add del mod">
          <ac:chgData name="Meshkin, Seyed Hamed *" userId="220999c3-e6ef-4426-a304-d27831ca2f92" providerId="ADAL" clId="{2BBA3B44-3C84-4B2D-9F63-0A7613010D3C}" dt="2023-09-15T03:32:15.805" v="3963"/>
          <ac:spMkLst>
            <pc:docMk/>
            <pc:sldMk cId="1705025858" sldId="261"/>
            <ac:spMk id="120" creationId="{778B58AB-5249-4D1A-6673-2F9011E6FFAE}"/>
          </ac:spMkLst>
        </pc:spChg>
        <pc:spChg chg="add mod">
          <ac:chgData name="Meshkin, Seyed Hamed *" userId="220999c3-e6ef-4426-a304-d27831ca2f92" providerId="ADAL" clId="{2BBA3B44-3C84-4B2D-9F63-0A7613010D3C}" dt="2023-09-15T03:32:39.683" v="3969" actId="1035"/>
          <ac:spMkLst>
            <pc:docMk/>
            <pc:sldMk cId="1705025858" sldId="261"/>
            <ac:spMk id="121" creationId="{6DAFFC1B-13A1-876E-E594-78800F23D466}"/>
          </ac:spMkLst>
        </pc:spChg>
        <pc:spChg chg="add mod">
          <ac:chgData name="Meshkin, Seyed Hamed *" userId="220999c3-e6ef-4426-a304-d27831ca2f92" providerId="ADAL" clId="{2BBA3B44-3C84-4B2D-9F63-0A7613010D3C}" dt="2023-09-15T03:32:51.840" v="3971" actId="1076"/>
          <ac:spMkLst>
            <pc:docMk/>
            <pc:sldMk cId="1705025858" sldId="261"/>
            <ac:spMk id="122" creationId="{0714ABF4-6098-B849-9ABC-DFAC11CCAD72}"/>
          </ac:spMkLst>
        </pc:spChg>
        <pc:spChg chg="add mod">
          <ac:chgData name="Meshkin, Seyed Hamed *" userId="220999c3-e6ef-4426-a304-d27831ca2f92" providerId="ADAL" clId="{2BBA3B44-3C84-4B2D-9F63-0A7613010D3C}" dt="2023-09-15T03:35:43.198" v="4004" actId="1036"/>
          <ac:spMkLst>
            <pc:docMk/>
            <pc:sldMk cId="1705025858" sldId="261"/>
            <ac:spMk id="123" creationId="{8B4A5C98-631E-0047-B3F2-54FC4E40B9C7}"/>
          </ac:spMkLst>
        </pc:spChg>
        <pc:spChg chg="add mod ord">
          <ac:chgData name="Meshkin, Seyed Hamed *" userId="220999c3-e6ef-4426-a304-d27831ca2f92" providerId="ADAL" clId="{2BBA3B44-3C84-4B2D-9F63-0A7613010D3C}" dt="2023-09-15T03:34:35.815" v="3989" actId="1076"/>
          <ac:spMkLst>
            <pc:docMk/>
            <pc:sldMk cId="1705025858" sldId="261"/>
            <ac:spMk id="124" creationId="{FE9F4B19-6703-AA7F-025B-4CF6D8230AA5}"/>
          </ac:spMkLst>
        </pc:spChg>
        <pc:spChg chg="add mod">
          <ac:chgData name="Meshkin, Seyed Hamed *" userId="220999c3-e6ef-4426-a304-d27831ca2f92" providerId="ADAL" clId="{2BBA3B44-3C84-4B2D-9F63-0A7613010D3C}" dt="2023-09-15T03:35:07.082" v="3994" actId="1076"/>
          <ac:spMkLst>
            <pc:docMk/>
            <pc:sldMk cId="1705025858" sldId="261"/>
            <ac:spMk id="125" creationId="{AB5B269D-84CF-104E-DF7D-D3FF5057187E}"/>
          </ac:spMkLst>
        </pc:spChg>
        <pc:spChg chg="add mod">
          <ac:chgData name="Meshkin, Seyed Hamed *" userId="220999c3-e6ef-4426-a304-d27831ca2f92" providerId="ADAL" clId="{2BBA3B44-3C84-4B2D-9F63-0A7613010D3C}" dt="2023-09-15T03:35:12.207" v="3996" actId="1076"/>
          <ac:spMkLst>
            <pc:docMk/>
            <pc:sldMk cId="1705025858" sldId="261"/>
            <ac:spMk id="126" creationId="{C2049DC9-5A3F-ABA9-82AB-FC8F831E88D1}"/>
          </ac:spMkLst>
        </pc:spChg>
        <pc:spChg chg="add mod">
          <ac:chgData name="Meshkin, Seyed Hamed *" userId="220999c3-e6ef-4426-a304-d27831ca2f92" providerId="ADAL" clId="{2BBA3B44-3C84-4B2D-9F63-0A7613010D3C}" dt="2023-09-15T03:35:19.682" v="3998" actId="1076"/>
          <ac:spMkLst>
            <pc:docMk/>
            <pc:sldMk cId="1705025858" sldId="261"/>
            <ac:spMk id="127" creationId="{35148687-8EEE-A336-9C79-0306E2A2DFA9}"/>
          </ac:spMkLst>
        </pc:spChg>
        <pc:grpChg chg="add del mod ord topLvl">
          <ac:chgData name="Meshkin, Seyed Hamed *" userId="220999c3-e6ef-4426-a304-d27831ca2f92" providerId="ADAL" clId="{2BBA3B44-3C84-4B2D-9F63-0A7613010D3C}" dt="2023-09-15T03:34:49.170" v="3991" actId="165"/>
          <ac:grpSpMkLst>
            <pc:docMk/>
            <pc:sldMk cId="1705025858" sldId="261"/>
            <ac:grpSpMk id="32" creationId="{3C3ABD5D-B316-9F5C-B644-D6938DCD2AD4}"/>
          </ac:grpSpMkLst>
        </pc:grpChg>
        <pc:grpChg chg="add del mod">
          <ac:chgData name="Meshkin, Seyed Hamed *" userId="220999c3-e6ef-4426-a304-d27831ca2f92" providerId="ADAL" clId="{2BBA3B44-3C84-4B2D-9F63-0A7613010D3C}" dt="2023-09-15T03:34:44.178" v="3990" actId="165"/>
          <ac:grpSpMkLst>
            <pc:docMk/>
            <pc:sldMk cId="1705025858" sldId="261"/>
            <ac:grpSpMk id="50" creationId="{07414AEE-1588-DE9F-F42C-BF031DC90A18}"/>
          </ac:grpSpMkLst>
        </pc:grpChg>
        <pc:grpChg chg="add del mod">
          <ac:chgData name="Meshkin, Seyed Hamed *" userId="220999c3-e6ef-4426-a304-d27831ca2f92" providerId="ADAL" clId="{2BBA3B44-3C84-4B2D-9F63-0A7613010D3C}" dt="2023-09-15T03:35:22.359" v="3999" actId="165"/>
          <ac:grpSpMkLst>
            <pc:docMk/>
            <pc:sldMk cId="1705025858" sldId="261"/>
            <ac:grpSpMk id="52" creationId="{5FBF7029-D10C-89D3-2667-949F925269FD}"/>
          </ac:grpSpMkLst>
        </pc:grpChg>
        <pc:grpChg chg="add del mod">
          <ac:chgData name="Meshkin, Seyed Hamed *" userId="220999c3-e6ef-4426-a304-d27831ca2f92" providerId="ADAL" clId="{2BBA3B44-3C84-4B2D-9F63-0A7613010D3C}" dt="2023-09-15T02:45:00.038" v="2782" actId="165"/>
          <ac:grpSpMkLst>
            <pc:docMk/>
            <pc:sldMk cId="1705025858" sldId="261"/>
            <ac:grpSpMk id="67" creationId="{B39539A5-9F17-69C0-774E-0FC641DA7BBE}"/>
          </ac:grpSpMkLst>
        </pc:grpChg>
        <pc:grpChg chg="add mod">
          <ac:chgData name="Meshkin, Seyed Hamed *" userId="220999c3-e6ef-4426-a304-d27831ca2f92" providerId="ADAL" clId="{2BBA3B44-3C84-4B2D-9F63-0A7613010D3C}" dt="2023-09-14T23:22:44.224" v="1952" actId="164"/>
          <ac:grpSpMkLst>
            <pc:docMk/>
            <pc:sldMk cId="1705025858" sldId="261"/>
            <ac:grpSpMk id="68" creationId="{EC858E41-09A5-EEDF-B23C-3280C065AACC}"/>
          </ac:grpSpMkLst>
        </pc:grpChg>
        <pc:grpChg chg="add del mod">
          <ac:chgData name="Meshkin, Seyed Hamed *" userId="220999c3-e6ef-4426-a304-d27831ca2f92" providerId="ADAL" clId="{2BBA3B44-3C84-4B2D-9F63-0A7613010D3C}" dt="2023-09-15T02:50:14.729" v="2871" actId="165"/>
          <ac:grpSpMkLst>
            <pc:docMk/>
            <pc:sldMk cId="1705025858" sldId="261"/>
            <ac:grpSpMk id="69" creationId="{9EE08A92-7B0B-A88D-BB44-6E21A5A9B593}"/>
          </ac:grpSpMkLst>
        </pc:grpChg>
        <pc:graphicFrameChg chg="add del mod">
          <ac:chgData name="Meshkin, Seyed Hamed *" userId="220999c3-e6ef-4426-a304-d27831ca2f92" providerId="ADAL" clId="{2BBA3B44-3C84-4B2D-9F63-0A7613010D3C}" dt="2023-09-15T02:38:15.260" v="2686"/>
          <ac:graphicFrameMkLst>
            <pc:docMk/>
            <pc:sldMk cId="1705025858" sldId="261"/>
            <ac:graphicFrameMk id="17" creationId="{7857AE4A-68DA-D793-8683-5587E9767EFA}"/>
          </ac:graphicFrameMkLst>
        </pc:graphicFrameChg>
        <pc:graphicFrameChg chg="add del mod">
          <ac:chgData name="Meshkin, Seyed Hamed *" userId="220999c3-e6ef-4426-a304-d27831ca2f92" providerId="ADAL" clId="{2BBA3B44-3C84-4B2D-9F63-0A7613010D3C}" dt="2023-09-14T23:30:05.173" v="2017" actId="478"/>
          <ac:graphicFrameMkLst>
            <pc:docMk/>
            <pc:sldMk cId="1705025858" sldId="261"/>
            <ac:graphicFrameMk id="70" creationId="{AAC7C086-A21D-2A1D-729F-2A062DB72E45}"/>
          </ac:graphicFrameMkLst>
        </pc:graphicFrameChg>
        <pc:graphicFrameChg chg="add mod">
          <ac:chgData name="Meshkin, Seyed Hamed *" userId="220999c3-e6ef-4426-a304-d27831ca2f92" providerId="ADAL" clId="{2BBA3B44-3C84-4B2D-9F63-0A7613010D3C}" dt="2023-09-15T03:29:15.655" v="3931" actId="1037"/>
          <ac:graphicFrameMkLst>
            <pc:docMk/>
            <pc:sldMk cId="1705025858" sldId="261"/>
            <ac:graphicFrameMk id="73" creationId="{FE9DB2B2-1298-33AE-14E1-D847A4475B59}"/>
          </ac:graphicFrameMkLst>
        </pc:graphicFrameChg>
        <pc:picChg chg="mod topLvl modCrop">
          <ac:chgData name="Meshkin, Seyed Hamed *" userId="220999c3-e6ef-4426-a304-d27831ca2f92" providerId="ADAL" clId="{2BBA3B44-3C84-4B2D-9F63-0A7613010D3C}" dt="2023-09-15T03:37:48.880" v="4035" actId="1036"/>
          <ac:picMkLst>
            <pc:docMk/>
            <pc:sldMk cId="1705025858" sldId="261"/>
            <ac:picMk id="9" creationId="{8826236E-2E4A-7DA2-4BCE-4EC546D85B81}"/>
          </ac:picMkLst>
        </pc:picChg>
        <pc:picChg chg="mod topLvl modCrop">
          <ac:chgData name="Meshkin, Seyed Hamed *" userId="220999c3-e6ef-4426-a304-d27831ca2f92" providerId="ADAL" clId="{2BBA3B44-3C84-4B2D-9F63-0A7613010D3C}" dt="2023-09-15T03:35:22.359" v="3999" actId="165"/>
          <ac:picMkLst>
            <pc:docMk/>
            <pc:sldMk cId="1705025858" sldId="261"/>
            <ac:picMk id="10" creationId="{F4121D6F-B364-F0D4-B3AA-F7FDFC2737BF}"/>
          </ac:picMkLst>
        </pc:picChg>
        <pc:picChg chg="mod topLvl modCrop">
          <ac:chgData name="Meshkin, Seyed Hamed *" userId="220999c3-e6ef-4426-a304-d27831ca2f92" providerId="ADAL" clId="{2BBA3B44-3C84-4B2D-9F63-0A7613010D3C}" dt="2023-09-15T03:34:49.170" v="3991" actId="165"/>
          <ac:picMkLst>
            <pc:docMk/>
            <pc:sldMk cId="1705025858" sldId="261"/>
            <ac:picMk id="34" creationId="{55DDDEC7-9529-EE7E-5D56-90BB7EE42D28}"/>
          </ac:picMkLst>
        </pc:picChg>
        <pc:picChg chg="add mod ord modCrop">
          <ac:chgData name="Meshkin, Seyed Hamed *" userId="220999c3-e6ef-4426-a304-d27831ca2f92" providerId="ADAL" clId="{2BBA3B44-3C84-4B2D-9F63-0A7613010D3C}" dt="2023-09-15T03:28:57.649" v="3902" actId="1036"/>
          <ac:picMkLst>
            <pc:docMk/>
            <pc:sldMk cId="1705025858" sldId="261"/>
            <ac:picMk id="54" creationId="{FBB9DC13-9B07-E8CC-7734-06C6B06E3A7A}"/>
          </ac:picMkLst>
        </pc:picChg>
        <pc:cxnChg chg="add del mod">
          <ac:chgData name="Meshkin, Seyed Hamed *" userId="220999c3-e6ef-4426-a304-d27831ca2f92" providerId="ADAL" clId="{2BBA3B44-3C84-4B2D-9F63-0A7613010D3C}" dt="2023-09-15T02:44:50.115" v="2778" actId="478"/>
          <ac:cxnSpMkLst>
            <pc:docMk/>
            <pc:sldMk cId="1705025858" sldId="261"/>
            <ac:cxnSpMk id="16" creationId="{CC83BA39-11EB-118A-2F13-1D7F7F326C1E}"/>
          </ac:cxnSpMkLst>
        </pc:cxnChg>
        <pc:cxnChg chg="add del mod">
          <ac:chgData name="Meshkin, Seyed Hamed *" userId="220999c3-e6ef-4426-a304-d27831ca2f92" providerId="ADAL" clId="{2BBA3B44-3C84-4B2D-9F63-0A7613010D3C}" dt="2023-09-15T02:44:54.635" v="2780" actId="478"/>
          <ac:cxnSpMkLst>
            <pc:docMk/>
            <pc:sldMk cId="1705025858" sldId="261"/>
            <ac:cxnSpMk id="24" creationId="{89035FDF-6C47-FE68-81CD-4A982D806EA3}"/>
          </ac:cxnSpMkLst>
        </pc:cxnChg>
        <pc:cxnChg chg="add mod ord topLvl">
          <ac:chgData name="Meshkin, Seyed Hamed *" userId="220999c3-e6ef-4426-a304-d27831ca2f92" providerId="ADAL" clId="{2BBA3B44-3C84-4B2D-9F63-0A7613010D3C}" dt="2023-09-15T03:35:34.230" v="4001" actId="166"/>
          <ac:cxnSpMkLst>
            <pc:docMk/>
            <pc:sldMk cId="1705025858" sldId="261"/>
            <ac:cxnSpMk id="25" creationId="{C7D67E99-AF9F-96DB-DC5B-5982D564C2A2}"/>
          </ac:cxnSpMkLst>
        </pc:cxnChg>
        <pc:cxnChg chg="add del mod topLvl">
          <ac:chgData name="Meshkin, Seyed Hamed *" userId="220999c3-e6ef-4426-a304-d27831ca2f92" providerId="ADAL" clId="{2BBA3B44-3C84-4B2D-9F63-0A7613010D3C}" dt="2023-09-15T03:36:25.468" v="4016" actId="478"/>
          <ac:cxnSpMkLst>
            <pc:docMk/>
            <pc:sldMk cId="1705025858" sldId="261"/>
            <ac:cxnSpMk id="26" creationId="{06111A60-673D-3A9E-64B1-8388894379C9}"/>
          </ac:cxnSpMkLst>
        </pc:cxnChg>
        <pc:cxnChg chg="add mod ord topLvl">
          <ac:chgData name="Meshkin, Seyed Hamed *" userId="220999c3-e6ef-4426-a304-d27831ca2f92" providerId="ADAL" clId="{2BBA3B44-3C84-4B2D-9F63-0A7613010D3C}" dt="2023-09-15T03:36:42.745" v="4024" actId="166"/>
          <ac:cxnSpMkLst>
            <pc:docMk/>
            <pc:sldMk cId="1705025858" sldId="261"/>
            <ac:cxnSpMk id="27" creationId="{2FDA671D-E061-65E7-826F-AF9178673CFB}"/>
          </ac:cxnSpMkLst>
        </pc:cxnChg>
        <pc:cxnChg chg="add mod topLvl">
          <ac:chgData name="Meshkin, Seyed Hamed *" userId="220999c3-e6ef-4426-a304-d27831ca2f92" providerId="ADAL" clId="{2BBA3B44-3C84-4B2D-9F63-0A7613010D3C}" dt="2023-09-15T03:28:57.649" v="3902" actId="1036"/>
          <ac:cxnSpMkLst>
            <pc:docMk/>
            <pc:sldMk cId="1705025858" sldId="261"/>
            <ac:cxnSpMk id="28" creationId="{A5C28ED7-8B8B-C589-C576-9B1BDED08F7A}"/>
          </ac:cxnSpMkLst>
        </pc:cxnChg>
        <pc:cxnChg chg="add del mod ord topLvl">
          <ac:chgData name="Meshkin, Seyed Hamed *" userId="220999c3-e6ef-4426-a304-d27831ca2f92" providerId="ADAL" clId="{2BBA3B44-3C84-4B2D-9F63-0A7613010D3C}" dt="2023-09-15T03:36:36.699" v="4023" actId="478"/>
          <ac:cxnSpMkLst>
            <pc:docMk/>
            <pc:sldMk cId="1705025858" sldId="261"/>
            <ac:cxnSpMk id="29" creationId="{7F399024-3E7C-8410-48BF-EB3C24BED8A2}"/>
          </ac:cxnSpMkLst>
        </pc:cxnChg>
        <pc:cxnChg chg="add mod topLvl">
          <ac:chgData name="Meshkin, Seyed Hamed *" userId="220999c3-e6ef-4426-a304-d27831ca2f92" providerId="ADAL" clId="{2BBA3B44-3C84-4B2D-9F63-0A7613010D3C}" dt="2023-09-15T03:28:57.649" v="3902" actId="1036"/>
          <ac:cxnSpMkLst>
            <pc:docMk/>
            <pc:sldMk cId="1705025858" sldId="261"/>
            <ac:cxnSpMk id="30" creationId="{4441B8D7-99FF-D40B-7F1A-2CAC56629F30}"/>
          </ac:cxnSpMkLst>
        </pc:cxnChg>
        <pc:cxnChg chg="add mod topLvl">
          <ac:chgData name="Meshkin, Seyed Hamed *" userId="220999c3-e6ef-4426-a304-d27831ca2f92" providerId="ADAL" clId="{2BBA3B44-3C84-4B2D-9F63-0A7613010D3C}" dt="2023-09-15T03:35:22.359" v="3999" actId="165"/>
          <ac:cxnSpMkLst>
            <pc:docMk/>
            <pc:sldMk cId="1705025858" sldId="261"/>
            <ac:cxnSpMk id="31" creationId="{B7479BDD-51DB-B44D-C542-AAE73AF4FE5B}"/>
          </ac:cxnSpMkLst>
        </pc:cxnChg>
        <pc:cxnChg chg="mod ord topLvl">
          <ac:chgData name="Meshkin, Seyed Hamed *" userId="220999c3-e6ef-4426-a304-d27831ca2f92" providerId="ADAL" clId="{2BBA3B44-3C84-4B2D-9F63-0A7613010D3C}" dt="2023-09-15T03:34:54.464" v="3992" actId="166"/>
          <ac:cxnSpMkLst>
            <pc:docMk/>
            <pc:sldMk cId="1705025858" sldId="261"/>
            <ac:cxnSpMk id="35" creationId="{47BBE43E-843E-7942-2E63-AC1D5E59500E}"/>
          </ac:cxnSpMkLst>
        </pc:cxnChg>
        <pc:cxnChg chg="mod topLvl">
          <ac:chgData name="Meshkin, Seyed Hamed *" userId="220999c3-e6ef-4426-a304-d27831ca2f92" providerId="ADAL" clId="{2BBA3B44-3C84-4B2D-9F63-0A7613010D3C}" dt="2023-09-15T03:34:49.170" v="3991" actId="165"/>
          <ac:cxnSpMkLst>
            <pc:docMk/>
            <pc:sldMk cId="1705025858" sldId="261"/>
            <ac:cxnSpMk id="36" creationId="{EDDCCE73-3769-4199-F642-48CDAE8248DB}"/>
          </ac:cxnSpMkLst>
        </pc:cxnChg>
        <pc:cxnChg chg="add mod topLvl">
          <ac:chgData name="Meshkin, Seyed Hamed *" userId="220999c3-e6ef-4426-a304-d27831ca2f92" providerId="ADAL" clId="{2BBA3B44-3C84-4B2D-9F63-0A7613010D3C}" dt="2023-09-15T03:35:22.359" v="3999" actId="165"/>
          <ac:cxnSpMkLst>
            <pc:docMk/>
            <pc:sldMk cId="1705025858" sldId="261"/>
            <ac:cxnSpMk id="37" creationId="{91C0387E-A865-D724-B7B6-24296E6F1CE6}"/>
          </ac:cxnSpMkLst>
        </pc:cxnChg>
        <pc:cxnChg chg="add del mod">
          <ac:chgData name="Meshkin, Seyed Hamed *" userId="220999c3-e6ef-4426-a304-d27831ca2f92" providerId="ADAL" clId="{2BBA3B44-3C84-4B2D-9F63-0A7613010D3C}" dt="2023-09-15T02:44:52.272" v="2779" actId="478"/>
          <ac:cxnSpMkLst>
            <pc:docMk/>
            <pc:sldMk cId="1705025858" sldId="261"/>
            <ac:cxnSpMk id="38" creationId="{242761BE-8999-8CBD-A66E-5BBE05FB75E6}"/>
          </ac:cxnSpMkLst>
        </pc:cxnChg>
        <pc:cxnChg chg="add del mod">
          <ac:chgData name="Meshkin, Seyed Hamed *" userId="220999c3-e6ef-4426-a304-d27831ca2f92" providerId="ADAL" clId="{2BBA3B44-3C84-4B2D-9F63-0A7613010D3C}" dt="2023-09-15T02:44:56.638" v="2781" actId="478"/>
          <ac:cxnSpMkLst>
            <pc:docMk/>
            <pc:sldMk cId="1705025858" sldId="261"/>
            <ac:cxnSpMk id="39" creationId="{5A426E5B-AA43-3F57-F8E4-B18FA81C85FE}"/>
          </ac:cxnSpMkLst>
        </pc:cxnChg>
        <pc:cxnChg chg="add mod topLvl">
          <ac:chgData name="Meshkin, Seyed Hamed *" userId="220999c3-e6ef-4426-a304-d27831ca2f92" providerId="ADAL" clId="{2BBA3B44-3C84-4B2D-9F63-0A7613010D3C}" dt="2023-09-15T03:28:57.649" v="3902" actId="1036"/>
          <ac:cxnSpMkLst>
            <pc:docMk/>
            <pc:sldMk cId="1705025858" sldId="261"/>
            <ac:cxnSpMk id="40" creationId="{7927643D-0805-6A81-E7D5-5A6FA977DF56}"/>
          </ac:cxnSpMkLst>
        </pc:cxnChg>
        <pc:cxnChg chg="add mod topLvl">
          <ac:chgData name="Meshkin, Seyed Hamed *" userId="220999c3-e6ef-4426-a304-d27831ca2f92" providerId="ADAL" clId="{2BBA3B44-3C84-4B2D-9F63-0A7613010D3C}" dt="2023-09-15T03:28:57.649" v="3902" actId="1036"/>
          <ac:cxnSpMkLst>
            <pc:docMk/>
            <pc:sldMk cId="1705025858" sldId="261"/>
            <ac:cxnSpMk id="41" creationId="{F3EFB618-AD18-E4DC-AFF8-4AE98F2AD499}"/>
          </ac:cxnSpMkLst>
        </pc:cxnChg>
        <pc:cxnChg chg="add mod topLvl">
          <ac:chgData name="Meshkin, Seyed Hamed *" userId="220999c3-e6ef-4426-a304-d27831ca2f92" providerId="ADAL" clId="{2BBA3B44-3C84-4B2D-9F63-0A7613010D3C}" dt="2023-09-15T03:28:57.649" v="3902" actId="1036"/>
          <ac:cxnSpMkLst>
            <pc:docMk/>
            <pc:sldMk cId="1705025858" sldId="261"/>
            <ac:cxnSpMk id="42" creationId="{8AB55C78-9D32-8C6A-C7A3-D4D65F78E694}"/>
          </ac:cxnSpMkLst>
        </pc:cxnChg>
        <pc:cxnChg chg="add del mod topLvl">
          <ac:chgData name="Meshkin, Seyed Hamed *" userId="220999c3-e6ef-4426-a304-d27831ca2f92" providerId="ADAL" clId="{2BBA3B44-3C84-4B2D-9F63-0A7613010D3C}" dt="2023-09-15T03:28:57.649" v="3902" actId="1036"/>
          <ac:cxnSpMkLst>
            <pc:docMk/>
            <pc:sldMk cId="1705025858" sldId="261"/>
            <ac:cxnSpMk id="43" creationId="{E8E10667-173B-9788-A276-2904411E19F9}"/>
          </ac:cxnSpMkLst>
        </pc:cxnChg>
        <pc:cxnChg chg="del mod">
          <ac:chgData name="Meshkin, Seyed Hamed *" userId="220999c3-e6ef-4426-a304-d27831ca2f92" providerId="ADAL" clId="{2BBA3B44-3C84-4B2D-9F63-0A7613010D3C}" dt="2023-09-15T02:44:24.056" v="2773" actId="478"/>
          <ac:cxnSpMkLst>
            <pc:docMk/>
            <pc:sldMk cId="1705025858" sldId="261"/>
            <ac:cxnSpMk id="44" creationId="{829CC728-0765-1ACD-8CF5-5BFF28259CDA}"/>
          </ac:cxnSpMkLst>
        </pc:cxnChg>
        <pc:cxnChg chg="del mod">
          <ac:chgData name="Meshkin, Seyed Hamed *" userId="220999c3-e6ef-4426-a304-d27831ca2f92" providerId="ADAL" clId="{2BBA3B44-3C84-4B2D-9F63-0A7613010D3C}" dt="2023-09-15T02:44:17.510" v="2769" actId="478"/>
          <ac:cxnSpMkLst>
            <pc:docMk/>
            <pc:sldMk cId="1705025858" sldId="261"/>
            <ac:cxnSpMk id="45" creationId="{CA00FEA5-60B8-C75C-157E-20007F4CA62B}"/>
          </ac:cxnSpMkLst>
        </pc:cxnChg>
        <pc:cxnChg chg="del mod">
          <ac:chgData name="Meshkin, Seyed Hamed *" userId="220999c3-e6ef-4426-a304-d27831ca2f92" providerId="ADAL" clId="{2BBA3B44-3C84-4B2D-9F63-0A7613010D3C}" dt="2023-09-15T02:44:22.370" v="2772" actId="478"/>
          <ac:cxnSpMkLst>
            <pc:docMk/>
            <pc:sldMk cId="1705025858" sldId="261"/>
            <ac:cxnSpMk id="46" creationId="{C25DA651-6E1C-4048-45C6-4A74B24CF793}"/>
          </ac:cxnSpMkLst>
        </pc:cxnChg>
        <pc:cxnChg chg="del mod">
          <ac:chgData name="Meshkin, Seyed Hamed *" userId="220999c3-e6ef-4426-a304-d27831ca2f92" providerId="ADAL" clId="{2BBA3B44-3C84-4B2D-9F63-0A7613010D3C}" dt="2023-09-15T02:44:25.902" v="2774" actId="478"/>
          <ac:cxnSpMkLst>
            <pc:docMk/>
            <pc:sldMk cId="1705025858" sldId="261"/>
            <ac:cxnSpMk id="47" creationId="{0DE1B666-CBB9-EB8B-F75C-6C95768E5062}"/>
          </ac:cxnSpMkLst>
        </pc:cxnChg>
        <pc:cxnChg chg="mod topLvl">
          <ac:chgData name="Meshkin, Seyed Hamed *" userId="220999c3-e6ef-4426-a304-d27831ca2f92" providerId="ADAL" clId="{2BBA3B44-3C84-4B2D-9F63-0A7613010D3C}" dt="2023-09-15T03:34:49.170" v="3991" actId="165"/>
          <ac:cxnSpMkLst>
            <pc:docMk/>
            <pc:sldMk cId="1705025858" sldId="261"/>
            <ac:cxnSpMk id="48" creationId="{90D9BE89-45AD-A193-6FD0-79A8BA9C4CC1}"/>
          </ac:cxnSpMkLst>
        </pc:cxnChg>
        <pc:cxnChg chg="mod topLvl">
          <ac:chgData name="Meshkin, Seyed Hamed *" userId="220999c3-e6ef-4426-a304-d27831ca2f92" providerId="ADAL" clId="{2BBA3B44-3C84-4B2D-9F63-0A7613010D3C}" dt="2023-09-15T03:34:49.170" v="3991" actId="165"/>
          <ac:cxnSpMkLst>
            <pc:docMk/>
            <pc:sldMk cId="1705025858" sldId="261"/>
            <ac:cxnSpMk id="49" creationId="{5F60F6A1-9886-F3EF-95AD-9F7E0EB77794}"/>
          </ac:cxnSpMkLst>
        </pc:cxnChg>
        <pc:cxnChg chg="add del mod ord">
          <ac:chgData name="Meshkin, Seyed Hamed *" userId="220999c3-e6ef-4426-a304-d27831ca2f92" providerId="ADAL" clId="{2BBA3B44-3C84-4B2D-9F63-0A7613010D3C}" dt="2023-09-15T03:36:21.263" v="4014" actId="478"/>
          <ac:cxnSpMkLst>
            <pc:docMk/>
            <pc:sldMk cId="1705025858" sldId="261"/>
            <ac:cxnSpMk id="55" creationId="{C6B7F3DC-71B5-CD8A-2056-C83707869E5C}"/>
          </ac:cxnSpMkLst>
        </pc:cxnChg>
        <pc:cxnChg chg="add del mod">
          <ac:chgData name="Meshkin, Seyed Hamed *" userId="220999c3-e6ef-4426-a304-d27831ca2f92" providerId="ADAL" clId="{2BBA3B44-3C84-4B2D-9F63-0A7613010D3C}" dt="2023-09-15T03:36:18.672" v="4013" actId="478"/>
          <ac:cxnSpMkLst>
            <pc:docMk/>
            <pc:sldMk cId="1705025858" sldId="261"/>
            <ac:cxnSpMk id="56" creationId="{BE939580-C28F-E39A-9585-46A2BC6076A8}"/>
          </ac:cxnSpMkLst>
        </pc:cxnChg>
        <pc:cxnChg chg="add del mod">
          <ac:chgData name="Meshkin, Seyed Hamed *" userId="220999c3-e6ef-4426-a304-d27831ca2f92" providerId="ADAL" clId="{2BBA3B44-3C84-4B2D-9F63-0A7613010D3C}" dt="2023-09-15T03:36:01.843" v="4007" actId="478"/>
          <ac:cxnSpMkLst>
            <pc:docMk/>
            <pc:sldMk cId="1705025858" sldId="261"/>
            <ac:cxnSpMk id="57" creationId="{DF1BF44F-F11C-249A-2DA3-71B686AFA22C}"/>
          </ac:cxnSpMkLst>
        </pc:cxnChg>
        <pc:cxnChg chg="add del mod">
          <ac:chgData name="Meshkin, Seyed Hamed *" userId="220999c3-e6ef-4426-a304-d27831ca2f92" providerId="ADAL" clId="{2BBA3B44-3C84-4B2D-9F63-0A7613010D3C}" dt="2023-09-15T03:36:31.249" v="4020" actId="478"/>
          <ac:cxnSpMkLst>
            <pc:docMk/>
            <pc:sldMk cId="1705025858" sldId="261"/>
            <ac:cxnSpMk id="58" creationId="{59B074D1-B27F-5E6C-06DF-D4F90DA260E4}"/>
          </ac:cxnSpMkLst>
        </pc:cxnChg>
        <pc:cxnChg chg="add del mod">
          <ac:chgData name="Meshkin, Seyed Hamed *" userId="220999c3-e6ef-4426-a304-d27831ca2f92" providerId="ADAL" clId="{2BBA3B44-3C84-4B2D-9F63-0A7613010D3C}" dt="2023-09-15T03:36:27.626" v="4017" actId="478"/>
          <ac:cxnSpMkLst>
            <pc:docMk/>
            <pc:sldMk cId="1705025858" sldId="261"/>
            <ac:cxnSpMk id="59" creationId="{1ED970D1-67DC-E190-97E1-C40273CED8FD}"/>
          </ac:cxnSpMkLst>
        </pc:cxnChg>
        <pc:cxnChg chg="add del mod">
          <ac:chgData name="Meshkin, Seyed Hamed *" userId="220999c3-e6ef-4426-a304-d27831ca2f92" providerId="ADAL" clId="{2BBA3B44-3C84-4B2D-9F63-0A7613010D3C}" dt="2023-09-15T03:36:30.506" v="4019" actId="478"/>
          <ac:cxnSpMkLst>
            <pc:docMk/>
            <pc:sldMk cId="1705025858" sldId="261"/>
            <ac:cxnSpMk id="60" creationId="{F8BB6A8D-B1C7-277E-B18C-9E3863BFD98E}"/>
          </ac:cxnSpMkLst>
        </pc:cxnChg>
        <pc:cxnChg chg="add del mod">
          <ac:chgData name="Meshkin, Seyed Hamed *" userId="220999c3-e6ef-4426-a304-d27831ca2f92" providerId="ADAL" clId="{2BBA3B44-3C84-4B2D-9F63-0A7613010D3C}" dt="2023-09-15T03:36:33.975" v="4021" actId="478"/>
          <ac:cxnSpMkLst>
            <pc:docMk/>
            <pc:sldMk cId="1705025858" sldId="261"/>
            <ac:cxnSpMk id="61" creationId="{2CA8B038-FF23-1464-D95A-B80505A2D534}"/>
          </ac:cxnSpMkLst>
        </pc:cxnChg>
        <pc:cxnChg chg="add del mod">
          <ac:chgData name="Meshkin, Seyed Hamed *" userId="220999c3-e6ef-4426-a304-d27831ca2f92" providerId="ADAL" clId="{2BBA3B44-3C84-4B2D-9F63-0A7613010D3C}" dt="2023-09-15T03:36:29.090" v="4018" actId="478"/>
          <ac:cxnSpMkLst>
            <pc:docMk/>
            <pc:sldMk cId="1705025858" sldId="261"/>
            <ac:cxnSpMk id="62" creationId="{F381360C-C527-9783-5FE6-8FF835A3E4AD}"/>
          </ac:cxnSpMkLst>
        </pc:cxnChg>
        <pc:cxnChg chg="add del mod">
          <ac:chgData name="Meshkin, Seyed Hamed *" userId="220999c3-e6ef-4426-a304-d27831ca2f92" providerId="ADAL" clId="{2BBA3B44-3C84-4B2D-9F63-0A7613010D3C}" dt="2023-09-14T23:20:39.047" v="1937"/>
          <ac:cxnSpMkLst>
            <pc:docMk/>
            <pc:sldMk cId="1705025858" sldId="261"/>
            <ac:cxnSpMk id="63" creationId="{3E7D4C0D-BF80-651F-31E7-9A4C594AE785}"/>
          </ac:cxnSpMkLst>
        </pc:cxnChg>
        <pc:cxnChg chg="add del mod">
          <ac:chgData name="Meshkin, Seyed Hamed *" userId="220999c3-e6ef-4426-a304-d27831ca2f92" providerId="ADAL" clId="{2BBA3B44-3C84-4B2D-9F63-0A7613010D3C}" dt="2023-09-14T23:20:39.047" v="1937"/>
          <ac:cxnSpMkLst>
            <pc:docMk/>
            <pc:sldMk cId="1705025858" sldId="261"/>
            <ac:cxnSpMk id="64" creationId="{AF9EE228-1AE3-9480-D545-04E98CC5A54D}"/>
          </ac:cxnSpMkLst>
        </pc:cxnChg>
        <pc:cxnChg chg="add del mod">
          <ac:chgData name="Meshkin, Seyed Hamed *" userId="220999c3-e6ef-4426-a304-d27831ca2f92" providerId="ADAL" clId="{2BBA3B44-3C84-4B2D-9F63-0A7613010D3C}" dt="2023-09-14T23:20:39.047" v="1937"/>
          <ac:cxnSpMkLst>
            <pc:docMk/>
            <pc:sldMk cId="1705025858" sldId="261"/>
            <ac:cxnSpMk id="65" creationId="{C84BF6DA-FDF8-83DF-7F5F-BC0D272C6504}"/>
          </ac:cxnSpMkLst>
        </pc:cxnChg>
        <pc:cxnChg chg="add del mod">
          <ac:chgData name="Meshkin, Seyed Hamed *" userId="220999c3-e6ef-4426-a304-d27831ca2f92" providerId="ADAL" clId="{2BBA3B44-3C84-4B2D-9F63-0A7613010D3C}" dt="2023-09-14T23:20:39.047" v="1937"/>
          <ac:cxnSpMkLst>
            <pc:docMk/>
            <pc:sldMk cId="1705025858" sldId="261"/>
            <ac:cxnSpMk id="66" creationId="{44B9BB07-38F0-C84F-3052-EB42C74E1215}"/>
          </ac:cxnSpMkLst>
        </pc:cxnChg>
        <pc:cxnChg chg="add mod">
          <ac:chgData name="Meshkin, Seyed Hamed *" userId="220999c3-e6ef-4426-a304-d27831ca2f92" providerId="ADAL" clId="{2BBA3B44-3C84-4B2D-9F63-0A7613010D3C}" dt="2023-09-15T03:28:57.649" v="3902" actId="1036"/>
          <ac:cxnSpMkLst>
            <pc:docMk/>
            <pc:sldMk cId="1705025858" sldId="261"/>
            <ac:cxnSpMk id="66" creationId="{6620F8BD-4503-0F0A-C686-DBD6D6FA307E}"/>
          </ac:cxnSpMkLst>
        </pc:cxnChg>
        <pc:cxnChg chg="add mod">
          <ac:chgData name="Meshkin, Seyed Hamed *" userId="220999c3-e6ef-4426-a304-d27831ca2f92" providerId="ADAL" clId="{2BBA3B44-3C84-4B2D-9F63-0A7613010D3C}" dt="2023-09-15T03:29:21.136" v="3948" actId="1038"/>
          <ac:cxnSpMkLst>
            <pc:docMk/>
            <pc:sldMk cId="1705025858" sldId="261"/>
            <ac:cxnSpMk id="68" creationId="{7924F162-4029-F340-E543-1419B6E15084}"/>
          </ac:cxnSpMkLst>
        </pc:cxnChg>
      </pc:sldChg>
      <pc:sldChg chg="addSp delSp modSp mod">
        <pc:chgData name="Meshkin, Seyed Hamed *" userId="220999c3-e6ef-4426-a304-d27831ca2f92" providerId="ADAL" clId="{2BBA3B44-3C84-4B2D-9F63-0A7613010D3C}" dt="2023-09-15T03:23:27.896" v="3533" actId="1035"/>
        <pc:sldMkLst>
          <pc:docMk/>
          <pc:sldMk cId="268763975" sldId="262"/>
        </pc:sldMkLst>
        <pc:spChg chg="del mod">
          <ac:chgData name="Meshkin, Seyed Hamed *" userId="220999c3-e6ef-4426-a304-d27831ca2f92" providerId="ADAL" clId="{2BBA3B44-3C84-4B2D-9F63-0A7613010D3C}" dt="2023-09-15T03:13:44.496" v="3384" actId="21"/>
          <ac:spMkLst>
            <pc:docMk/>
            <pc:sldMk cId="268763975" sldId="262"/>
            <ac:spMk id="5" creationId="{FFB8E968-EF18-A970-70CD-6E6673D8C070}"/>
          </ac:spMkLst>
        </pc:spChg>
        <pc:spChg chg="mod">
          <ac:chgData name="Meshkin, Seyed Hamed *" userId="220999c3-e6ef-4426-a304-d27831ca2f92" providerId="ADAL" clId="{2BBA3B44-3C84-4B2D-9F63-0A7613010D3C}" dt="2023-09-15T03:13:27.818" v="3382"/>
          <ac:spMkLst>
            <pc:docMk/>
            <pc:sldMk cId="268763975" sldId="262"/>
            <ac:spMk id="6" creationId="{C34A31CF-E3EF-DD85-EE11-B47463315AD7}"/>
          </ac:spMkLst>
        </pc:spChg>
        <pc:spChg chg="mod">
          <ac:chgData name="Meshkin, Seyed Hamed *" userId="220999c3-e6ef-4426-a304-d27831ca2f92" providerId="ADAL" clId="{2BBA3B44-3C84-4B2D-9F63-0A7613010D3C}" dt="2023-09-14T22:33:10.910" v="1417" actId="20577"/>
          <ac:spMkLst>
            <pc:docMk/>
            <pc:sldMk cId="268763975" sldId="262"/>
            <ac:spMk id="15" creationId="{82F84BE0-7882-76A0-700D-A3F993AA899F}"/>
          </ac:spMkLst>
        </pc:spChg>
        <pc:spChg chg="mod">
          <ac:chgData name="Meshkin, Seyed Hamed *" userId="220999c3-e6ef-4426-a304-d27831ca2f92" providerId="ADAL" clId="{2BBA3B44-3C84-4B2D-9F63-0A7613010D3C}" dt="2023-09-15T03:23:21.887" v="3532" actId="1076"/>
          <ac:spMkLst>
            <pc:docMk/>
            <pc:sldMk cId="268763975" sldId="262"/>
            <ac:spMk id="17" creationId="{1C41FF35-0638-4E44-9FCB-AB2DB931C4AD}"/>
          </ac:spMkLst>
        </pc:spChg>
        <pc:spChg chg="add del mod">
          <ac:chgData name="Meshkin, Seyed Hamed *" userId="220999c3-e6ef-4426-a304-d27831ca2f92" providerId="ADAL" clId="{2BBA3B44-3C84-4B2D-9F63-0A7613010D3C}" dt="2023-09-15T03:17:19.407" v="3485" actId="478"/>
          <ac:spMkLst>
            <pc:docMk/>
            <pc:sldMk cId="268763975" sldId="262"/>
            <ac:spMk id="19" creationId="{501278D6-9AC8-835C-A4AA-3C0334D60C60}"/>
          </ac:spMkLst>
        </pc:spChg>
        <pc:spChg chg="mod">
          <ac:chgData name="Meshkin, Seyed Hamed *" userId="220999c3-e6ef-4426-a304-d27831ca2f92" providerId="ADAL" clId="{2BBA3B44-3C84-4B2D-9F63-0A7613010D3C}" dt="2023-09-15T03:22:52.442" v="3525" actId="1076"/>
          <ac:spMkLst>
            <pc:docMk/>
            <pc:sldMk cId="268763975" sldId="262"/>
            <ac:spMk id="20" creationId="{8B10CEB6-364F-00C3-8871-D6CF8DF030B7}"/>
          </ac:spMkLst>
        </pc:spChg>
        <pc:spChg chg="mod">
          <ac:chgData name="Meshkin, Seyed Hamed *" userId="220999c3-e6ef-4426-a304-d27831ca2f92" providerId="ADAL" clId="{2BBA3B44-3C84-4B2D-9F63-0A7613010D3C}" dt="2023-09-15T03:16:53.986" v="3482" actId="1076"/>
          <ac:spMkLst>
            <pc:docMk/>
            <pc:sldMk cId="268763975" sldId="262"/>
            <ac:spMk id="21" creationId="{714A8B89-65EE-0100-170E-383AEBD11AA3}"/>
          </ac:spMkLst>
        </pc:spChg>
        <pc:spChg chg="add mod">
          <ac:chgData name="Meshkin, Seyed Hamed *" userId="220999c3-e6ef-4426-a304-d27831ca2f92" providerId="ADAL" clId="{2BBA3B44-3C84-4B2D-9F63-0A7613010D3C}" dt="2023-09-15T03:16:01.079" v="3455" actId="1076"/>
          <ac:spMkLst>
            <pc:docMk/>
            <pc:sldMk cId="268763975" sldId="262"/>
            <ac:spMk id="24" creationId="{E4340A57-564F-7275-CD12-0C7A1B4BDD7E}"/>
          </ac:spMkLst>
        </pc:spChg>
        <pc:spChg chg="add mod">
          <ac:chgData name="Meshkin, Seyed Hamed *" userId="220999c3-e6ef-4426-a304-d27831ca2f92" providerId="ADAL" clId="{2BBA3B44-3C84-4B2D-9F63-0A7613010D3C}" dt="2023-09-15T03:13:50.620" v="3386" actId="1076"/>
          <ac:spMkLst>
            <pc:docMk/>
            <pc:sldMk cId="268763975" sldId="262"/>
            <ac:spMk id="25" creationId="{2C56B704-3267-C0CC-A0C7-4E7E6393E7CD}"/>
          </ac:spMkLst>
        </pc:spChg>
        <pc:spChg chg="add mod">
          <ac:chgData name="Meshkin, Seyed Hamed *" userId="220999c3-e6ef-4426-a304-d27831ca2f92" providerId="ADAL" clId="{2BBA3B44-3C84-4B2D-9F63-0A7613010D3C}" dt="2023-09-15T03:14:34.889" v="3391" actId="1076"/>
          <ac:spMkLst>
            <pc:docMk/>
            <pc:sldMk cId="268763975" sldId="262"/>
            <ac:spMk id="26" creationId="{8B785AF7-067F-6F91-8E01-A05C25358DD9}"/>
          </ac:spMkLst>
        </pc:spChg>
        <pc:spChg chg="add mod">
          <ac:chgData name="Meshkin, Seyed Hamed *" userId="220999c3-e6ef-4426-a304-d27831ca2f92" providerId="ADAL" clId="{2BBA3B44-3C84-4B2D-9F63-0A7613010D3C}" dt="2023-09-15T03:14:59.783" v="3401" actId="1076"/>
          <ac:spMkLst>
            <pc:docMk/>
            <pc:sldMk cId="268763975" sldId="262"/>
            <ac:spMk id="27" creationId="{A69840DA-4EC8-05D0-B621-D59F4DC67FE2}"/>
          </ac:spMkLst>
        </pc:spChg>
        <pc:spChg chg="add mod">
          <ac:chgData name="Meshkin, Seyed Hamed *" userId="220999c3-e6ef-4426-a304-d27831ca2f92" providerId="ADAL" clId="{2BBA3B44-3C84-4B2D-9F63-0A7613010D3C}" dt="2023-09-15T03:16:53.986" v="3482" actId="1076"/>
          <ac:spMkLst>
            <pc:docMk/>
            <pc:sldMk cId="268763975" sldId="262"/>
            <ac:spMk id="28" creationId="{9E95108E-2866-B017-36F6-B248A0D38B9E}"/>
          </ac:spMkLst>
        </pc:spChg>
        <pc:spChg chg="add mod">
          <ac:chgData name="Meshkin, Seyed Hamed *" userId="220999c3-e6ef-4426-a304-d27831ca2f92" providerId="ADAL" clId="{2BBA3B44-3C84-4B2D-9F63-0A7613010D3C}" dt="2023-09-15T03:16:53.986" v="3482" actId="1076"/>
          <ac:spMkLst>
            <pc:docMk/>
            <pc:sldMk cId="268763975" sldId="262"/>
            <ac:spMk id="29" creationId="{ED2B3871-F031-F571-BCC9-953320B60D7D}"/>
          </ac:spMkLst>
        </pc:spChg>
        <pc:spChg chg="add mod">
          <ac:chgData name="Meshkin, Seyed Hamed *" userId="220999c3-e6ef-4426-a304-d27831ca2f92" providerId="ADAL" clId="{2BBA3B44-3C84-4B2D-9F63-0A7613010D3C}" dt="2023-09-15T03:16:53.986" v="3482" actId="1076"/>
          <ac:spMkLst>
            <pc:docMk/>
            <pc:sldMk cId="268763975" sldId="262"/>
            <ac:spMk id="30" creationId="{78D22D5F-5560-73BE-7AD6-69051CF17726}"/>
          </ac:spMkLst>
        </pc:spChg>
        <pc:spChg chg="add del mod">
          <ac:chgData name="Meshkin, Seyed Hamed *" userId="220999c3-e6ef-4426-a304-d27831ca2f92" providerId="ADAL" clId="{2BBA3B44-3C84-4B2D-9F63-0A7613010D3C}" dt="2023-09-15T03:16:07.275" v="3457"/>
          <ac:spMkLst>
            <pc:docMk/>
            <pc:sldMk cId="268763975" sldId="262"/>
            <ac:spMk id="31" creationId="{10BD6276-7F8A-2C3F-36F4-3912528C44F2}"/>
          </ac:spMkLst>
        </pc:spChg>
        <pc:spChg chg="add mod">
          <ac:chgData name="Meshkin, Seyed Hamed *" userId="220999c3-e6ef-4426-a304-d27831ca2f92" providerId="ADAL" clId="{2BBA3B44-3C84-4B2D-9F63-0A7613010D3C}" dt="2023-09-15T03:16:17.334" v="3473" actId="207"/>
          <ac:spMkLst>
            <pc:docMk/>
            <pc:sldMk cId="268763975" sldId="262"/>
            <ac:spMk id="32" creationId="{E1CC91D9-A2E1-3D30-14C7-93440F946DC6}"/>
          </ac:spMkLst>
        </pc:spChg>
        <pc:spChg chg="add mod">
          <ac:chgData name="Meshkin, Seyed Hamed *" userId="220999c3-e6ef-4426-a304-d27831ca2f92" providerId="ADAL" clId="{2BBA3B44-3C84-4B2D-9F63-0A7613010D3C}" dt="2023-09-15T03:16:28.288" v="3475" actId="1076"/>
          <ac:spMkLst>
            <pc:docMk/>
            <pc:sldMk cId="268763975" sldId="262"/>
            <ac:spMk id="33" creationId="{892994FD-D365-0822-4A49-6D149E25736F}"/>
          </ac:spMkLst>
        </pc:spChg>
        <pc:spChg chg="add mod">
          <ac:chgData name="Meshkin, Seyed Hamed *" userId="220999c3-e6ef-4426-a304-d27831ca2f92" providerId="ADAL" clId="{2BBA3B44-3C84-4B2D-9F63-0A7613010D3C}" dt="2023-09-15T03:16:28.288" v="3475" actId="1076"/>
          <ac:spMkLst>
            <pc:docMk/>
            <pc:sldMk cId="268763975" sldId="262"/>
            <ac:spMk id="34" creationId="{08B3509B-0E1E-EA4E-FEA5-1C3BEF637BB4}"/>
          </ac:spMkLst>
        </pc:spChg>
        <pc:spChg chg="add mod">
          <ac:chgData name="Meshkin, Seyed Hamed *" userId="220999c3-e6ef-4426-a304-d27831ca2f92" providerId="ADAL" clId="{2BBA3B44-3C84-4B2D-9F63-0A7613010D3C}" dt="2023-09-15T03:16:36.229" v="3477" actId="1076"/>
          <ac:spMkLst>
            <pc:docMk/>
            <pc:sldMk cId="268763975" sldId="262"/>
            <ac:spMk id="35" creationId="{C8173865-DBDB-2015-9C77-8A68648F147C}"/>
          </ac:spMkLst>
        </pc:spChg>
        <pc:spChg chg="add mod">
          <ac:chgData name="Meshkin, Seyed Hamed *" userId="220999c3-e6ef-4426-a304-d27831ca2f92" providerId="ADAL" clId="{2BBA3B44-3C84-4B2D-9F63-0A7613010D3C}" dt="2023-09-15T03:16:36.229" v="3477" actId="1076"/>
          <ac:spMkLst>
            <pc:docMk/>
            <pc:sldMk cId="268763975" sldId="262"/>
            <ac:spMk id="36" creationId="{C9D3C4E0-34A5-5D50-0680-D0D29DBBAE88}"/>
          </ac:spMkLst>
        </pc:spChg>
        <pc:spChg chg="add del mod">
          <ac:chgData name="Meshkin, Seyed Hamed *" userId="220999c3-e6ef-4426-a304-d27831ca2f92" providerId="ADAL" clId="{2BBA3B44-3C84-4B2D-9F63-0A7613010D3C}" dt="2023-09-15T03:17:20.689" v="3486" actId="478"/>
          <ac:spMkLst>
            <pc:docMk/>
            <pc:sldMk cId="268763975" sldId="262"/>
            <ac:spMk id="37" creationId="{2DEC0AE6-9854-FBA4-0120-0DF2527EEA69}"/>
          </ac:spMkLst>
        </pc:spChg>
        <pc:spChg chg="add del mod">
          <ac:chgData name="Meshkin, Seyed Hamed *" userId="220999c3-e6ef-4426-a304-d27831ca2f92" providerId="ADAL" clId="{2BBA3B44-3C84-4B2D-9F63-0A7613010D3C}" dt="2023-09-15T03:17:19.407" v="3485" actId="478"/>
          <ac:spMkLst>
            <pc:docMk/>
            <pc:sldMk cId="268763975" sldId="262"/>
            <ac:spMk id="38" creationId="{6CBA61B3-5482-8A9F-D807-21F43C5FAE77}"/>
          </ac:spMkLst>
        </pc:spChg>
        <pc:spChg chg="add mod">
          <ac:chgData name="Meshkin, Seyed Hamed *" userId="220999c3-e6ef-4426-a304-d27831ca2f92" providerId="ADAL" clId="{2BBA3B44-3C84-4B2D-9F63-0A7613010D3C}" dt="2023-09-15T03:17:14.690" v="3484" actId="1076"/>
          <ac:spMkLst>
            <pc:docMk/>
            <pc:sldMk cId="268763975" sldId="262"/>
            <ac:spMk id="39" creationId="{8B2B81FC-24EA-9E9D-D3DE-E197E32F82DB}"/>
          </ac:spMkLst>
        </pc:spChg>
        <pc:spChg chg="add mod">
          <ac:chgData name="Meshkin, Seyed Hamed *" userId="220999c3-e6ef-4426-a304-d27831ca2f92" providerId="ADAL" clId="{2BBA3B44-3C84-4B2D-9F63-0A7613010D3C}" dt="2023-09-15T03:17:14.690" v="3484" actId="1076"/>
          <ac:spMkLst>
            <pc:docMk/>
            <pc:sldMk cId="268763975" sldId="262"/>
            <ac:spMk id="40" creationId="{0A67FA19-1375-044D-E2DD-06189EA8A6FB}"/>
          </ac:spMkLst>
        </pc:spChg>
        <pc:spChg chg="add mod">
          <ac:chgData name="Meshkin, Seyed Hamed *" userId="220999c3-e6ef-4426-a304-d27831ca2f92" providerId="ADAL" clId="{2BBA3B44-3C84-4B2D-9F63-0A7613010D3C}" dt="2023-09-15T03:17:14.690" v="3484" actId="1076"/>
          <ac:spMkLst>
            <pc:docMk/>
            <pc:sldMk cId="268763975" sldId="262"/>
            <ac:spMk id="41" creationId="{6C342A1C-8FC6-A698-7CB1-66D02BCB34B4}"/>
          </ac:spMkLst>
        </pc:spChg>
        <pc:spChg chg="add mod">
          <ac:chgData name="Meshkin, Seyed Hamed *" userId="220999c3-e6ef-4426-a304-d27831ca2f92" providerId="ADAL" clId="{2BBA3B44-3C84-4B2D-9F63-0A7613010D3C}" dt="2023-09-15T03:17:14.690" v="3484" actId="1076"/>
          <ac:spMkLst>
            <pc:docMk/>
            <pc:sldMk cId="268763975" sldId="262"/>
            <ac:spMk id="42" creationId="{74BC7365-BFEE-3AFE-B2BE-FFF7EF758768}"/>
          </ac:spMkLst>
        </pc:spChg>
        <pc:spChg chg="add mod">
          <ac:chgData name="Meshkin, Seyed Hamed *" userId="220999c3-e6ef-4426-a304-d27831ca2f92" providerId="ADAL" clId="{2BBA3B44-3C84-4B2D-9F63-0A7613010D3C}" dt="2023-09-15T03:17:14.690" v="3484" actId="1076"/>
          <ac:spMkLst>
            <pc:docMk/>
            <pc:sldMk cId="268763975" sldId="262"/>
            <ac:spMk id="43" creationId="{313823CD-2CE4-20F6-71FB-A09852E8ABDA}"/>
          </ac:spMkLst>
        </pc:spChg>
        <pc:spChg chg="add mod">
          <ac:chgData name="Meshkin, Seyed Hamed *" userId="220999c3-e6ef-4426-a304-d27831ca2f92" providerId="ADAL" clId="{2BBA3B44-3C84-4B2D-9F63-0A7613010D3C}" dt="2023-09-15T03:17:14.690" v="3484" actId="1076"/>
          <ac:spMkLst>
            <pc:docMk/>
            <pc:sldMk cId="268763975" sldId="262"/>
            <ac:spMk id="44" creationId="{4B5897C0-EF48-6ED3-1DFD-7AADB0A3D3DB}"/>
          </ac:spMkLst>
        </pc:spChg>
        <pc:spChg chg="add mod">
          <ac:chgData name="Meshkin, Seyed Hamed *" userId="220999c3-e6ef-4426-a304-d27831ca2f92" providerId="ADAL" clId="{2BBA3B44-3C84-4B2D-9F63-0A7613010D3C}" dt="2023-09-15T03:23:27.896" v="3533" actId="1035"/>
          <ac:spMkLst>
            <pc:docMk/>
            <pc:sldMk cId="268763975" sldId="262"/>
            <ac:spMk id="47" creationId="{78257B04-A4A0-AC55-620C-FE9EEE8E1165}"/>
          </ac:spMkLst>
        </pc:spChg>
        <pc:spChg chg="add mod">
          <ac:chgData name="Meshkin, Seyed Hamed *" userId="220999c3-e6ef-4426-a304-d27831ca2f92" providerId="ADAL" clId="{2BBA3B44-3C84-4B2D-9F63-0A7613010D3C}" dt="2023-09-15T03:23:27.896" v="3533" actId="1035"/>
          <ac:spMkLst>
            <pc:docMk/>
            <pc:sldMk cId="268763975" sldId="262"/>
            <ac:spMk id="48" creationId="{266048AD-A68E-0660-5D6F-1E92B78D4557}"/>
          </ac:spMkLst>
        </pc:spChg>
        <pc:spChg chg="add mod">
          <ac:chgData name="Meshkin, Seyed Hamed *" userId="220999c3-e6ef-4426-a304-d27831ca2f92" providerId="ADAL" clId="{2BBA3B44-3C84-4B2D-9F63-0A7613010D3C}" dt="2023-09-15T03:23:17.499" v="3530" actId="1076"/>
          <ac:spMkLst>
            <pc:docMk/>
            <pc:sldMk cId="268763975" sldId="262"/>
            <ac:spMk id="49" creationId="{696AF5CD-51E6-CF4B-87C1-52C43C18E26E}"/>
          </ac:spMkLst>
        </pc:spChg>
        <pc:grpChg chg="add del mod">
          <ac:chgData name="Meshkin, Seyed Hamed *" userId="220999c3-e6ef-4426-a304-d27831ca2f92" providerId="ADAL" clId="{2BBA3B44-3C84-4B2D-9F63-0A7613010D3C}" dt="2023-09-15T03:15:34.217" v="3406" actId="478"/>
          <ac:grpSpMkLst>
            <pc:docMk/>
            <pc:sldMk cId="268763975" sldId="262"/>
            <ac:grpSpMk id="2" creationId="{D516C3E8-C940-7F3D-6823-9E20C2475F1A}"/>
          </ac:grpSpMkLst>
        </pc:grpChg>
        <pc:grpChg chg="mod">
          <ac:chgData name="Meshkin, Seyed Hamed *" userId="220999c3-e6ef-4426-a304-d27831ca2f92" providerId="ADAL" clId="{2BBA3B44-3C84-4B2D-9F63-0A7613010D3C}" dt="2023-09-15T03:13:27.818" v="3382"/>
          <ac:grpSpMkLst>
            <pc:docMk/>
            <pc:sldMk cId="268763975" sldId="262"/>
            <ac:grpSpMk id="3" creationId="{B8190D6E-F7C8-4AD7-F3F4-450C6D59502F}"/>
          </ac:grpSpMkLst>
        </pc:grpChg>
        <pc:graphicFrameChg chg="add mod">
          <ac:chgData name="Meshkin, Seyed Hamed *" userId="220999c3-e6ef-4426-a304-d27831ca2f92" providerId="ADAL" clId="{2BBA3B44-3C84-4B2D-9F63-0A7613010D3C}" dt="2023-09-15T03:23:27.896" v="3533" actId="1035"/>
          <ac:graphicFrameMkLst>
            <pc:docMk/>
            <pc:sldMk cId="268763975" sldId="262"/>
            <ac:graphicFrameMk id="45" creationId="{7E077BD1-8FAB-996D-BE87-724A12CA421D}"/>
          </ac:graphicFrameMkLst>
        </pc:graphicFrameChg>
        <pc:graphicFrameChg chg="add mod">
          <ac:chgData name="Meshkin, Seyed Hamed *" userId="220999c3-e6ef-4426-a304-d27831ca2f92" providerId="ADAL" clId="{2BBA3B44-3C84-4B2D-9F63-0A7613010D3C}" dt="2023-09-15T03:23:27.896" v="3533" actId="1035"/>
          <ac:graphicFrameMkLst>
            <pc:docMk/>
            <pc:sldMk cId="268763975" sldId="262"/>
            <ac:graphicFrameMk id="46" creationId="{0079ED31-1510-F9CD-C944-95CBA1A61897}"/>
          </ac:graphicFrameMkLst>
        </pc:graphicFrameChg>
        <pc:picChg chg="mod">
          <ac:chgData name="Meshkin, Seyed Hamed *" userId="220999c3-e6ef-4426-a304-d27831ca2f92" providerId="ADAL" clId="{2BBA3B44-3C84-4B2D-9F63-0A7613010D3C}" dt="2023-09-15T03:13:27.818" v="3382"/>
          <ac:picMkLst>
            <pc:docMk/>
            <pc:sldMk cId="268763975" sldId="262"/>
            <ac:picMk id="8" creationId="{246C375B-0FCC-D532-16D0-8E869E83A66A}"/>
          </ac:picMkLst>
        </pc:picChg>
        <pc:picChg chg="mod">
          <ac:chgData name="Meshkin, Seyed Hamed *" userId="220999c3-e6ef-4426-a304-d27831ca2f92" providerId="ADAL" clId="{2BBA3B44-3C84-4B2D-9F63-0A7613010D3C}" dt="2023-09-15T03:21:25.426" v="3505" actId="14100"/>
          <ac:picMkLst>
            <pc:docMk/>
            <pc:sldMk cId="268763975" sldId="262"/>
            <ac:picMk id="23" creationId="{D1413276-710C-3F2A-B603-987D2ED8AA41}"/>
          </ac:picMkLst>
        </pc:picChg>
        <pc:cxnChg chg="mod">
          <ac:chgData name="Meshkin, Seyed Hamed *" userId="220999c3-e6ef-4426-a304-d27831ca2f92" providerId="ADAL" clId="{2BBA3B44-3C84-4B2D-9F63-0A7613010D3C}" dt="2023-09-15T03:13:27.818" v="3382"/>
          <ac:cxnSpMkLst>
            <pc:docMk/>
            <pc:sldMk cId="268763975" sldId="262"/>
            <ac:cxnSpMk id="11" creationId="{B0C290A0-52DC-B783-BD7D-617791B766CF}"/>
          </ac:cxnSpMkLst>
        </pc:cxnChg>
        <pc:cxnChg chg="mod">
          <ac:chgData name="Meshkin, Seyed Hamed *" userId="220999c3-e6ef-4426-a304-d27831ca2f92" providerId="ADAL" clId="{2BBA3B44-3C84-4B2D-9F63-0A7613010D3C}" dt="2023-09-15T03:13:27.818" v="3382"/>
          <ac:cxnSpMkLst>
            <pc:docMk/>
            <pc:sldMk cId="268763975" sldId="262"/>
            <ac:cxnSpMk id="12" creationId="{7E3501D7-2DF8-B0A8-C895-7058B5BA3B2D}"/>
          </ac:cxnSpMkLst>
        </pc:cxnChg>
        <pc:cxnChg chg="mod">
          <ac:chgData name="Meshkin, Seyed Hamed *" userId="220999c3-e6ef-4426-a304-d27831ca2f92" providerId="ADAL" clId="{2BBA3B44-3C84-4B2D-9F63-0A7613010D3C}" dt="2023-09-15T03:13:27.818" v="3382"/>
          <ac:cxnSpMkLst>
            <pc:docMk/>
            <pc:sldMk cId="268763975" sldId="262"/>
            <ac:cxnSpMk id="13" creationId="{EA3DCBF4-6B7A-6F31-B5E7-B9928025D105}"/>
          </ac:cxnSpMkLst>
        </pc:cxnChg>
        <pc:cxnChg chg="mod">
          <ac:chgData name="Meshkin, Seyed Hamed *" userId="220999c3-e6ef-4426-a304-d27831ca2f92" providerId="ADAL" clId="{2BBA3B44-3C84-4B2D-9F63-0A7613010D3C}" dt="2023-09-15T03:13:27.818" v="3382"/>
          <ac:cxnSpMkLst>
            <pc:docMk/>
            <pc:sldMk cId="268763975" sldId="262"/>
            <ac:cxnSpMk id="18" creationId="{77415D80-B09D-3458-383A-2CFA294A8C2C}"/>
          </ac:cxnSpMkLst>
        </pc:cxnChg>
      </pc:sldChg>
      <pc:sldChg chg="modSp mod">
        <pc:chgData name="Meshkin, Seyed Hamed *" userId="220999c3-e6ef-4426-a304-d27831ca2f92" providerId="ADAL" clId="{2BBA3B44-3C84-4B2D-9F63-0A7613010D3C}" dt="2023-09-14T22:24:23.097" v="1397" actId="14100"/>
        <pc:sldMkLst>
          <pc:docMk/>
          <pc:sldMk cId="872379353" sldId="263"/>
        </pc:sldMkLst>
        <pc:spChg chg="mod">
          <ac:chgData name="Meshkin, Seyed Hamed *" userId="220999c3-e6ef-4426-a304-d27831ca2f92" providerId="ADAL" clId="{2BBA3B44-3C84-4B2D-9F63-0A7613010D3C}" dt="2023-09-14T22:24:23.097" v="1397" actId="14100"/>
          <ac:spMkLst>
            <pc:docMk/>
            <pc:sldMk cId="872379353" sldId="263"/>
            <ac:spMk id="3" creationId="{48C33B18-445A-5296-F758-07B389EF91DB}"/>
          </ac:spMkLst>
        </pc:spChg>
      </pc:sldChg>
      <pc:sldChg chg="modSp mod">
        <pc:chgData name="Meshkin, Seyed Hamed *" userId="220999c3-e6ef-4426-a304-d27831ca2f92" providerId="ADAL" clId="{2BBA3B44-3C84-4B2D-9F63-0A7613010D3C}" dt="2023-09-14T22:46:55.781" v="1696" actId="6549"/>
        <pc:sldMkLst>
          <pc:docMk/>
          <pc:sldMk cId="1426313979" sldId="268"/>
        </pc:sldMkLst>
        <pc:spChg chg="mod">
          <ac:chgData name="Meshkin, Seyed Hamed *" userId="220999c3-e6ef-4426-a304-d27831ca2f92" providerId="ADAL" clId="{2BBA3B44-3C84-4B2D-9F63-0A7613010D3C}" dt="2023-09-14T22:46:55.781" v="1696" actId="6549"/>
          <ac:spMkLst>
            <pc:docMk/>
            <pc:sldMk cId="1426313979" sldId="268"/>
            <ac:spMk id="16" creationId="{0AF99804-FC3B-9FD9-A681-B8B1F5F3B2E2}"/>
          </ac:spMkLst>
        </pc:spChg>
      </pc:sldChg>
      <pc:sldChg chg="addSp delSp modSp mod modAnim">
        <pc:chgData name="Meshkin, Seyed Hamed *" userId="220999c3-e6ef-4426-a304-d27831ca2f92" providerId="ADAL" clId="{2BBA3B44-3C84-4B2D-9F63-0A7613010D3C}" dt="2023-09-15T00:52:10.454" v="2388" actId="20577"/>
        <pc:sldMkLst>
          <pc:docMk/>
          <pc:sldMk cId="2200062975" sldId="271"/>
        </pc:sldMkLst>
        <pc:spChg chg="add del mod">
          <ac:chgData name="Meshkin, Seyed Hamed *" userId="220999c3-e6ef-4426-a304-d27831ca2f92" providerId="ADAL" clId="{2BBA3B44-3C84-4B2D-9F63-0A7613010D3C}" dt="2023-09-14T22:35:46.359" v="1439" actId="478"/>
          <ac:spMkLst>
            <pc:docMk/>
            <pc:sldMk cId="2200062975" sldId="271"/>
            <ac:spMk id="3" creationId="{3DDAEED2-6F68-45CD-BB01-E4D1D253C5AB}"/>
          </ac:spMkLst>
        </pc:spChg>
        <pc:spChg chg="add mod">
          <ac:chgData name="Meshkin, Seyed Hamed *" userId="220999c3-e6ef-4426-a304-d27831ca2f92" providerId="ADAL" clId="{2BBA3B44-3C84-4B2D-9F63-0A7613010D3C}" dt="2023-09-15T00:43:54.902" v="2291" actId="1076"/>
          <ac:spMkLst>
            <pc:docMk/>
            <pc:sldMk cId="2200062975" sldId="271"/>
            <ac:spMk id="4" creationId="{5F551CE5-C545-EBDB-CCDE-5FE1AE529C06}"/>
          </ac:spMkLst>
        </pc:spChg>
        <pc:spChg chg="add mod">
          <ac:chgData name="Meshkin, Seyed Hamed *" userId="220999c3-e6ef-4426-a304-d27831ca2f92" providerId="ADAL" clId="{2BBA3B44-3C84-4B2D-9F63-0A7613010D3C}" dt="2023-09-15T00:52:10.454" v="2388" actId="20577"/>
          <ac:spMkLst>
            <pc:docMk/>
            <pc:sldMk cId="2200062975" sldId="271"/>
            <ac:spMk id="6" creationId="{BC9CF0F6-7010-0DB8-3A48-5EB61E046215}"/>
          </ac:spMkLst>
        </pc:spChg>
        <pc:spChg chg="mod">
          <ac:chgData name="Meshkin, Seyed Hamed *" userId="220999c3-e6ef-4426-a304-d27831ca2f92" providerId="ADAL" clId="{2BBA3B44-3C84-4B2D-9F63-0A7613010D3C}" dt="2023-09-15T00:44:51.205" v="2309" actId="122"/>
          <ac:spMkLst>
            <pc:docMk/>
            <pc:sldMk cId="2200062975" sldId="271"/>
            <ac:spMk id="9" creationId="{363C4099-E7F7-5DBF-14AA-A4E8251FBBBF}"/>
          </ac:spMkLst>
        </pc:spChg>
        <pc:spChg chg="mod">
          <ac:chgData name="Meshkin, Seyed Hamed *" userId="220999c3-e6ef-4426-a304-d27831ca2f92" providerId="ADAL" clId="{2BBA3B44-3C84-4B2D-9F63-0A7613010D3C}" dt="2023-09-14T22:37:40.110" v="1456" actId="1076"/>
          <ac:spMkLst>
            <pc:docMk/>
            <pc:sldMk cId="2200062975" sldId="271"/>
            <ac:spMk id="10" creationId="{24C24913-B9F8-FAD0-6247-E959B21A014C}"/>
          </ac:spMkLst>
        </pc:spChg>
        <pc:spChg chg="mod">
          <ac:chgData name="Meshkin, Seyed Hamed *" userId="220999c3-e6ef-4426-a304-d27831ca2f92" providerId="ADAL" clId="{2BBA3B44-3C84-4B2D-9F63-0A7613010D3C}" dt="2023-09-14T22:37:55.902" v="1457" actId="1076"/>
          <ac:spMkLst>
            <pc:docMk/>
            <pc:sldMk cId="2200062975" sldId="271"/>
            <ac:spMk id="18" creationId="{37469770-2BB0-A2F2-AEEB-3818CB1DED55}"/>
          </ac:spMkLst>
        </pc:spChg>
        <pc:spChg chg="mod">
          <ac:chgData name="Meshkin, Seyed Hamed *" userId="220999c3-e6ef-4426-a304-d27831ca2f92" providerId="ADAL" clId="{2BBA3B44-3C84-4B2D-9F63-0A7613010D3C}" dt="2023-09-14T22:38:00.370" v="1458" actId="1076"/>
          <ac:spMkLst>
            <pc:docMk/>
            <pc:sldMk cId="2200062975" sldId="271"/>
            <ac:spMk id="19" creationId="{4EA7DC18-E09F-90A2-0D88-FBB15BED668D}"/>
          </ac:spMkLst>
        </pc:spChg>
        <pc:spChg chg="mod">
          <ac:chgData name="Meshkin, Seyed Hamed *" userId="220999c3-e6ef-4426-a304-d27831ca2f92" providerId="ADAL" clId="{2BBA3B44-3C84-4B2D-9F63-0A7613010D3C}" dt="2023-09-14T22:37:40.110" v="1456" actId="1076"/>
          <ac:spMkLst>
            <pc:docMk/>
            <pc:sldMk cId="2200062975" sldId="271"/>
            <ac:spMk id="26" creationId="{FD61D371-5DA5-3A33-B91F-03D43BECB2F0}"/>
          </ac:spMkLst>
        </pc:spChg>
        <pc:spChg chg="mod">
          <ac:chgData name="Meshkin, Seyed Hamed *" userId="220999c3-e6ef-4426-a304-d27831ca2f92" providerId="ADAL" clId="{2BBA3B44-3C84-4B2D-9F63-0A7613010D3C}" dt="2023-09-14T22:38:19.504" v="1462" actId="1076"/>
          <ac:spMkLst>
            <pc:docMk/>
            <pc:sldMk cId="2200062975" sldId="271"/>
            <ac:spMk id="28" creationId="{A84431FD-60A1-B3BF-BB87-CD36364BC110}"/>
          </ac:spMkLst>
        </pc:spChg>
        <pc:spChg chg="mod">
          <ac:chgData name="Meshkin, Seyed Hamed *" userId="220999c3-e6ef-4426-a304-d27831ca2f92" providerId="ADAL" clId="{2BBA3B44-3C84-4B2D-9F63-0A7613010D3C}" dt="2023-09-14T23:06:01.007" v="1760" actId="1076"/>
          <ac:spMkLst>
            <pc:docMk/>
            <pc:sldMk cId="2200062975" sldId="271"/>
            <ac:spMk id="29" creationId="{AD06B680-805D-1A4A-B99C-AB9365699106}"/>
          </ac:spMkLst>
        </pc:spChg>
        <pc:spChg chg="mod">
          <ac:chgData name="Meshkin, Seyed Hamed *" userId="220999c3-e6ef-4426-a304-d27831ca2f92" providerId="ADAL" clId="{2BBA3B44-3C84-4B2D-9F63-0A7613010D3C}" dt="2023-09-14T23:06:03.632" v="1761" actId="1076"/>
          <ac:spMkLst>
            <pc:docMk/>
            <pc:sldMk cId="2200062975" sldId="271"/>
            <ac:spMk id="31" creationId="{0E54E471-2548-290B-7829-73FB96A594B0}"/>
          </ac:spMkLst>
        </pc:spChg>
        <pc:spChg chg="mod">
          <ac:chgData name="Meshkin, Seyed Hamed *" userId="220999c3-e6ef-4426-a304-d27831ca2f92" providerId="ADAL" clId="{2BBA3B44-3C84-4B2D-9F63-0A7613010D3C}" dt="2023-09-15T00:42:35.219" v="2283" actId="14100"/>
          <ac:spMkLst>
            <pc:docMk/>
            <pc:sldMk cId="2200062975" sldId="271"/>
            <ac:spMk id="1041" creationId="{1CEFB9E6-7470-745E-BC1A-F7BCABB6A152}"/>
          </ac:spMkLst>
        </pc:spChg>
        <pc:grpChg chg="add mod">
          <ac:chgData name="Meshkin, Seyed Hamed *" userId="220999c3-e6ef-4426-a304-d27831ca2f92" providerId="ADAL" clId="{2BBA3B44-3C84-4B2D-9F63-0A7613010D3C}" dt="2023-09-14T22:38:13.325" v="1461" actId="164"/>
          <ac:grpSpMkLst>
            <pc:docMk/>
            <pc:sldMk cId="2200062975" sldId="271"/>
            <ac:grpSpMk id="5" creationId="{ECEAA92D-4214-FB80-F29C-C74224A1836D}"/>
          </ac:grpSpMkLst>
        </pc:grpChg>
        <pc:grpChg chg="mod">
          <ac:chgData name="Meshkin, Seyed Hamed *" userId="220999c3-e6ef-4426-a304-d27831ca2f92" providerId="ADAL" clId="{2BBA3B44-3C84-4B2D-9F63-0A7613010D3C}" dt="2023-09-14T22:38:00.370" v="1458" actId="1076"/>
          <ac:grpSpMkLst>
            <pc:docMk/>
            <pc:sldMk cId="2200062975" sldId="271"/>
            <ac:grpSpMk id="20" creationId="{CE5E8819-BCAE-2354-4F5B-CCA4BCDDC743}"/>
          </ac:grpSpMkLst>
        </pc:grpChg>
        <pc:grpChg chg="mod">
          <ac:chgData name="Meshkin, Seyed Hamed *" userId="220999c3-e6ef-4426-a304-d27831ca2f92" providerId="ADAL" clId="{2BBA3B44-3C84-4B2D-9F63-0A7613010D3C}" dt="2023-09-14T22:37:55.902" v="1457" actId="1076"/>
          <ac:grpSpMkLst>
            <pc:docMk/>
            <pc:sldMk cId="2200062975" sldId="271"/>
            <ac:grpSpMk id="21" creationId="{CFB05AC8-848B-D6C2-CCAE-109C2F9F6BA6}"/>
          </ac:grpSpMkLst>
        </pc:grpChg>
        <pc:grpChg chg="mod">
          <ac:chgData name="Meshkin, Seyed Hamed *" userId="220999c3-e6ef-4426-a304-d27831ca2f92" providerId="ADAL" clId="{2BBA3B44-3C84-4B2D-9F63-0A7613010D3C}" dt="2023-09-14T22:37:40.110" v="1456" actId="1076"/>
          <ac:grpSpMkLst>
            <pc:docMk/>
            <pc:sldMk cId="2200062975" sldId="271"/>
            <ac:grpSpMk id="22" creationId="{E4E077A0-9169-A89F-6491-8F34792F1E59}"/>
          </ac:grpSpMkLst>
        </pc:grpChg>
        <pc:grpChg chg="mod">
          <ac:chgData name="Meshkin, Seyed Hamed *" userId="220999c3-e6ef-4426-a304-d27831ca2f92" providerId="ADAL" clId="{2BBA3B44-3C84-4B2D-9F63-0A7613010D3C}" dt="2023-09-14T22:38:07.997" v="1459" actId="1076"/>
          <ac:grpSpMkLst>
            <pc:docMk/>
            <pc:sldMk cId="2200062975" sldId="271"/>
            <ac:grpSpMk id="27" creationId="{FBEEA3AE-F96D-6C1B-02E6-7F799A19F6A2}"/>
          </ac:grpSpMkLst>
        </pc:grpChg>
        <pc:picChg chg="mod">
          <ac:chgData name="Meshkin, Seyed Hamed *" userId="220999c3-e6ef-4426-a304-d27831ca2f92" providerId="ADAL" clId="{2BBA3B44-3C84-4B2D-9F63-0A7613010D3C}" dt="2023-09-14T22:37:05.584" v="1451" actId="1076"/>
          <ac:picMkLst>
            <pc:docMk/>
            <pc:sldMk cId="2200062975" sldId="271"/>
            <ac:picMk id="7" creationId="{0C8292D6-9B08-0E17-E7B8-7E49416A1BB3}"/>
          </ac:picMkLst>
        </pc:picChg>
        <pc:picChg chg="mod">
          <ac:chgData name="Meshkin, Seyed Hamed *" userId="220999c3-e6ef-4426-a304-d27831ca2f92" providerId="ADAL" clId="{2BBA3B44-3C84-4B2D-9F63-0A7613010D3C}" dt="2023-09-14T22:37:40.110" v="1456" actId="1076"/>
          <ac:picMkLst>
            <pc:docMk/>
            <pc:sldMk cId="2200062975" sldId="271"/>
            <ac:picMk id="17" creationId="{9FDC6F94-DD94-527C-4466-528455EAEFB9}"/>
          </ac:picMkLst>
        </pc:picChg>
        <pc:picChg chg="mod">
          <ac:chgData name="Meshkin, Seyed Hamed *" userId="220999c3-e6ef-4426-a304-d27831ca2f92" providerId="ADAL" clId="{2BBA3B44-3C84-4B2D-9F63-0A7613010D3C}" dt="2023-09-14T22:37:40.110" v="1456" actId="1076"/>
          <ac:picMkLst>
            <pc:docMk/>
            <pc:sldMk cId="2200062975" sldId="271"/>
            <ac:picMk id="25" creationId="{CF0F8DC3-EBB8-75BE-D507-2646AC335535}"/>
          </ac:picMkLst>
        </pc:picChg>
        <pc:picChg chg="mod">
          <ac:chgData name="Meshkin, Seyed Hamed *" userId="220999c3-e6ef-4426-a304-d27831ca2f92" providerId="ADAL" clId="{2BBA3B44-3C84-4B2D-9F63-0A7613010D3C}" dt="2023-09-14T22:37:55.902" v="1457" actId="1076"/>
          <ac:picMkLst>
            <pc:docMk/>
            <pc:sldMk cId="2200062975" sldId="271"/>
            <ac:picMk id="1034" creationId="{FBC3CAAD-D804-5DA8-ACFB-33A8A233BEE0}"/>
          </ac:picMkLst>
        </pc:picChg>
        <pc:picChg chg="mod">
          <ac:chgData name="Meshkin, Seyed Hamed *" userId="220999c3-e6ef-4426-a304-d27831ca2f92" providerId="ADAL" clId="{2BBA3B44-3C84-4B2D-9F63-0A7613010D3C}" dt="2023-09-14T22:38:00.370" v="1458" actId="1076"/>
          <ac:picMkLst>
            <pc:docMk/>
            <pc:sldMk cId="2200062975" sldId="271"/>
            <ac:picMk id="1036" creationId="{9E6EA6F8-D86E-14DE-308A-80C65BA06E0C}"/>
          </ac:picMkLst>
        </pc:picChg>
        <pc:picChg chg="mod">
          <ac:chgData name="Meshkin, Seyed Hamed *" userId="220999c3-e6ef-4426-a304-d27831ca2f92" providerId="ADAL" clId="{2BBA3B44-3C84-4B2D-9F63-0A7613010D3C}" dt="2023-09-14T22:38:19.504" v="1462" actId="1076"/>
          <ac:picMkLst>
            <pc:docMk/>
            <pc:sldMk cId="2200062975" sldId="271"/>
            <ac:picMk id="1040" creationId="{0E0F4AA2-8E16-EE75-63CD-7AA51C4B5B80}"/>
          </ac:picMkLst>
        </pc:picChg>
      </pc:sldChg>
      <pc:sldChg chg="addSp delSp modSp mod modTransition modAnim">
        <pc:chgData name="Meshkin, Seyed Hamed *" userId="220999c3-e6ef-4426-a304-d27831ca2f92" providerId="ADAL" clId="{2BBA3B44-3C84-4B2D-9F63-0A7613010D3C}" dt="2023-09-15T02:37:08.076" v="2684" actId="14100"/>
        <pc:sldMkLst>
          <pc:docMk/>
          <pc:sldMk cId="551856264" sldId="272"/>
        </pc:sldMkLst>
        <pc:spChg chg="add mod topLvl">
          <ac:chgData name="Meshkin, Seyed Hamed *" userId="220999c3-e6ef-4426-a304-d27831ca2f92" providerId="ADAL" clId="{2BBA3B44-3C84-4B2D-9F63-0A7613010D3C}" dt="2023-09-15T01:00:45.069" v="2391" actId="408"/>
          <ac:spMkLst>
            <pc:docMk/>
            <pc:sldMk cId="551856264" sldId="272"/>
            <ac:spMk id="2" creationId="{3AB0AAEE-CDA5-BF45-BED9-9E953AAAC1F1}"/>
          </ac:spMkLst>
        </pc:spChg>
        <pc:spChg chg="add mod topLvl">
          <ac:chgData name="Meshkin, Seyed Hamed *" userId="220999c3-e6ef-4426-a304-d27831ca2f92" providerId="ADAL" clId="{2BBA3B44-3C84-4B2D-9F63-0A7613010D3C}" dt="2023-09-15T01:00:45.069" v="2391" actId="408"/>
          <ac:spMkLst>
            <pc:docMk/>
            <pc:sldMk cId="551856264" sldId="272"/>
            <ac:spMk id="3" creationId="{FE0CBF4F-068E-F6F8-5846-F3260CF58536}"/>
          </ac:spMkLst>
        </pc:spChg>
        <pc:spChg chg="add mod topLvl">
          <ac:chgData name="Meshkin, Seyed Hamed *" userId="220999c3-e6ef-4426-a304-d27831ca2f92" providerId="ADAL" clId="{2BBA3B44-3C84-4B2D-9F63-0A7613010D3C}" dt="2023-09-15T01:00:32.541" v="2390" actId="12789"/>
          <ac:spMkLst>
            <pc:docMk/>
            <pc:sldMk cId="551856264" sldId="272"/>
            <ac:spMk id="8" creationId="{C08B7C57-89D0-AFF6-8C66-C179DA87C8D2}"/>
          </ac:spMkLst>
        </pc:spChg>
        <pc:spChg chg="mod">
          <ac:chgData name="Meshkin, Seyed Hamed *" userId="220999c3-e6ef-4426-a304-d27831ca2f92" providerId="ADAL" clId="{2BBA3B44-3C84-4B2D-9F63-0A7613010D3C}" dt="2023-09-15T02:37:08.076" v="2684" actId="14100"/>
          <ac:spMkLst>
            <pc:docMk/>
            <pc:sldMk cId="551856264" sldId="272"/>
            <ac:spMk id="15" creationId="{E63F5967-2B8E-60C0-AB58-0CAEF891D8B7}"/>
          </ac:spMkLst>
        </pc:spChg>
        <pc:spChg chg="del topLvl">
          <ac:chgData name="Meshkin, Seyed Hamed *" userId="220999c3-e6ef-4426-a304-d27831ca2f92" providerId="ADAL" clId="{2BBA3B44-3C84-4B2D-9F63-0A7613010D3C}" dt="2023-09-15T00:48:32.514" v="2329" actId="478"/>
          <ac:spMkLst>
            <pc:docMk/>
            <pc:sldMk cId="551856264" sldId="272"/>
            <ac:spMk id="25" creationId="{40517369-2A35-702F-1CB4-BD9B8BB56F1E}"/>
          </ac:spMkLst>
        </pc:spChg>
        <pc:spChg chg="mod topLvl">
          <ac:chgData name="Meshkin, Seyed Hamed *" userId="220999c3-e6ef-4426-a304-d27831ca2f92" providerId="ADAL" clId="{2BBA3B44-3C84-4B2D-9F63-0A7613010D3C}" dt="2023-09-15T01:00:32.541" v="2390" actId="12789"/>
          <ac:spMkLst>
            <pc:docMk/>
            <pc:sldMk cId="551856264" sldId="272"/>
            <ac:spMk id="26" creationId="{C3C61409-CC5F-D722-B247-1448E5E6A80B}"/>
          </ac:spMkLst>
        </pc:spChg>
        <pc:spChg chg="mod">
          <ac:chgData name="Meshkin, Seyed Hamed *" userId="220999c3-e6ef-4426-a304-d27831ca2f92" providerId="ADAL" clId="{2BBA3B44-3C84-4B2D-9F63-0A7613010D3C}" dt="2023-09-15T00:50:05.354" v="2374" actId="1076"/>
          <ac:spMkLst>
            <pc:docMk/>
            <pc:sldMk cId="551856264" sldId="272"/>
            <ac:spMk id="27" creationId="{23D9D620-EE38-0CB4-892D-3DB5E2636D18}"/>
          </ac:spMkLst>
        </pc:spChg>
        <pc:spChg chg="mod">
          <ac:chgData name="Meshkin, Seyed Hamed *" userId="220999c3-e6ef-4426-a304-d27831ca2f92" providerId="ADAL" clId="{2BBA3B44-3C84-4B2D-9F63-0A7613010D3C}" dt="2023-09-15T00:47:29.907" v="2325" actId="14100"/>
          <ac:spMkLst>
            <pc:docMk/>
            <pc:sldMk cId="551856264" sldId="272"/>
            <ac:spMk id="2097" creationId="{F8DC6DE0-2797-9EE0-2A5C-EF1B03F65CB6}"/>
          </ac:spMkLst>
        </pc:spChg>
        <pc:grpChg chg="add del mod">
          <ac:chgData name="Meshkin, Seyed Hamed *" userId="220999c3-e6ef-4426-a304-d27831ca2f92" providerId="ADAL" clId="{2BBA3B44-3C84-4B2D-9F63-0A7613010D3C}" dt="2023-09-15T01:00:22.195" v="2389" actId="165"/>
          <ac:grpSpMkLst>
            <pc:docMk/>
            <pc:sldMk cId="551856264" sldId="272"/>
            <ac:grpSpMk id="9" creationId="{3F19111E-83E1-37FF-59D9-84D09F12938F}"/>
          </ac:grpSpMkLst>
        </pc:grpChg>
        <pc:grpChg chg="del">
          <ac:chgData name="Meshkin, Seyed Hamed *" userId="220999c3-e6ef-4426-a304-d27831ca2f92" providerId="ADAL" clId="{2BBA3B44-3C84-4B2D-9F63-0A7613010D3C}" dt="2023-09-15T00:48:32.514" v="2329" actId="478"/>
          <ac:grpSpMkLst>
            <pc:docMk/>
            <pc:sldMk cId="551856264" sldId="272"/>
            <ac:grpSpMk id="24" creationId="{06A41091-070A-2824-53CC-96699C7CC76B}"/>
          </ac:grpSpMkLst>
        </pc:grpChg>
        <pc:grpChg chg="mod">
          <ac:chgData name="Meshkin, Seyed Hamed *" userId="220999c3-e6ef-4426-a304-d27831ca2f92" providerId="ADAL" clId="{2BBA3B44-3C84-4B2D-9F63-0A7613010D3C}" dt="2023-09-15T01:01:04.563" v="2393" actId="1076"/>
          <ac:grpSpMkLst>
            <pc:docMk/>
            <pc:sldMk cId="551856264" sldId="272"/>
            <ac:grpSpMk id="28" creationId="{CA32ACFC-FDE2-8C50-0315-186D7B826731}"/>
          </ac:grpSpMkLst>
        </pc:grpChg>
      </pc:sldChg>
      <pc:sldChg chg="addSp delSp modSp mod delAnim">
        <pc:chgData name="Meshkin, Seyed Hamed *" userId="220999c3-e6ef-4426-a304-d27831ca2f92" providerId="ADAL" clId="{2BBA3B44-3C84-4B2D-9F63-0A7613010D3C}" dt="2023-09-14T22:17:59.406" v="1345" actId="1076"/>
        <pc:sldMkLst>
          <pc:docMk/>
          <pc:sldMk cId="1357583290" sldId="273"/>
        </pc:sldMkLst>
        <pc:spChg chg="add del mod">
          <ac:chgData name="Meshkin, Seyed Hamed *" userId="220999c3-e6ef-4426-a304-d27831ca2f92" providerId="ADAL" clId="{2BBA3B44-3C84-4B2D-9F63-0A7613010D3C}" dt="2023-09-14T18:58:46.050" v="64" actId="478"/>
          <ac:spMkLst>
            <pc:docMk/>
            <pc:sldMk cId="1357583290" sldId="273"/>
            <ac:spMk id="2" creationId="{440E9917-3A19-C40C-DCDC-798D9C161013}"/>
          </ac:spMkLst>
        </pc:spChg>
        <pc:spChg chg="add del mod">
          <ac:chgData name="Meshkin, Seyed Hamed *" userId="220999c3-e6ef-4426-a304-d27831ca2f92" providerId="ADAL" clId="{2BBA3B44-3C84-4B2D-9F63-0A7613010D3C}" dt="2023-09-14T20:30:35.969" v="468" actId="478"/>
          <ac:spMkLst>
            <pc:docMk/>
            <pc:sldMk cId="1357583290" sldId="273"/>
            <ac:spMk id="3" creationId="{A6D14F16-3B72-F437-BCEB-6D0304970C1E}"/>
          </ac:spMkLst>
        </pc:spChg>
        <pc:spChg chg="add del mod">
          <ac:chgData name="Meshkin, Seyed Hamed *" userId="220999c3-e6ef-4426-a304-d27831ca2f92" providerId="ADAL" clId="{2BBA3B44-3C84-4B2D-9F63-0A7613010D3C}" dt="2023-09-14T20:29:58.281" v="462" actId="478"/>
          <ac:spMkLst>
            <pc:docMk/>
            <pc:sldMk cId="1357583290" sldId="273"/>
            <ac:spMk id="4" creationId="{7C35AC5D-CD25-E858-1D40-07532AB0AC95}"/>
          </ac:spMkLst>
        </pc:spChg>
        <pc:spChg chg="add del mod">
          <ac:chgData name="Meshkin, Seyed Hamed *" userId="220999c3-e6ef-4426-a304-d27831ca2f92" providerId="ADAL" clId="{2BBA3B44-3C84-4B2D-9F63-0A7613010D3C}" dt="2023-09-14T19:43:07.194" v="121" actId="478"/>
          <ac:spMkLst>
            <pc:docMk/>
            <pc:sldMk cId="1357583290" sldId="273"/>
            <ac:spMk id="6" creationId="{C6F0853A-2B28-A8A4-45AC-04814E466FF3}"/>
          </ac:spMkLst>
        </pc:spChg>
        <pc:spChg chg="add mod">
          <ac:chgData name="Meshkin, Seyed Hamed *" userId="220999c3-e6ef-4426-a304-d27831ca2f92" providerId="ADAL" clId="{2BBA3B44-3C84-4B2D-9F63-0A7613010D3C}" dt="2023-09-14T22:16:02.228" v="1309" actId="1076"/>
          <ac:spMkLst>
            <pc:docMk/>
            <pc:sldMk cId="1357583290" sldId="273"/>
            <ac:spMk id="7" creationId="{B6E7064F-3BD0-8409-20FD-04CEAA3A6573}"/>
          </ac:spMkLst>
        </pc:spChg>
        <pc:spChg chg="mod">
          <ac:chgData name="Meshkin, Seyed Hamed *" userId="220999c3-e6ef-4426-a304-d27831ca2f92" providerId="ADAL" clId="{2BBA3B44-3C84-4B2D-9F63-0A7613010D3C}" dt="2023-09-14T20:29:06.237" v="452" actId="14100"/>
          <ac:spMkLst>
            <pc:docMk/>
            <pc:sldMk cId="1357583290" sldId="273"/>
            <ac:spMk id="11" creationId="{24907D67-47BF-2F98-B3CA-CFDC2747CAEC}"/>
          </ac:spMkLst>
        </pc:spChg>
        <pc:spChg chg="mod">
          <ac:chgData name="Meshkin, Seyed Hamed *" userId="220999c3-e6ef-4426-a304-d27831ca2f92" providerId="ADAL" clId="{2BBA3B44-3C84-4B2D-9F63-0A7613010D3C}" dt="2023-09-14T22:16:39.805" v="1319" actId="113"/>
          <ac:spMkLst>
            <pc:docMk/>
            <pc:sldMk cId="1357583290" sldId="273"/>
            <ac:spMk id="12" creationId="{E9A09CA2-D6AA-C7E4-E02E-184BC389472D}"/>
          </ac:spMkLst>
        </pc:spChg>
        <pc:spChg chg="del">
          <ac:chgData name="Meshkin, Seyed Hamed *" userId="220999c3-e6ef-4426-a304-d27831ca2f92" providerId="ADAL" clId="{2BBA3B44-3C84-4B2D-9F63-0A7613010D3C}" dt="2023-09-14T18:59:03.312" v="66" actId="478"/>
          <ac:spMkLst>
            <pc:docMk/>
            <pc:sldMk cId="1357583290" sldId="273"/>
            <ac:spMk id="13" creationId="{4B42857C-F407-AF33-36DB-8F2111DC8DE8}"/>
          </ac:spMkLst>
        </pc:spChg>
        <pc:spChg chg="mod">
          <ac:chgData name="Meshkin, Seyed Hamed *" userId="220999c3-e6ef-4426-a304-d27831ca2f92" providerId="ADAL" clId="{2BBA3B44-3C84-4B2D-9F63-0A7613010D3C}" dt="2023-09-14T22:17:59.406" v="1345" actId="1076"/>
          <ac:spMkLst>
            <pc:docMk/>
            <pc:sldMk cId="1357583290" sldId="273"/>
            <ac:spMk id="14" creationId="{2DE6AEDD-4C5A-9798-9857-7E3F95D65D28}"/>
          </ac:spMkLst>
        </pc:spChg>
        <pc:spChg chg="del mod">
          <ac:chgData name="Meshkin, Seyed Hamed *" userId="220999c3-e6ef-4426-a304-d27831ca2f92" providerId="ADAL" clId="{2BBA3B44-3C84-4B2D-9F63-0A7613010D3C}" dt="2023-09-14T18:58:44.838" v="62" actId="478"/>
          <ac:spMkLst>
            <pc:docMk/>
            <pc:sldMk cId="1357583290" sldId="273"/>
            <ac:spMk id="15" creationId="{6F1957C9-9CA4-E48E-FD0F-84E2053510DA}"/>
          </ac:spMkLst>
        </pc:spChg>
        <pc:spChg chg="del mod">
          <ac:chgData name="Meshkin, Seyed Hamed *" userId="220999c3-e6ef-4426-a304-d27831ca2f92" providerId="ADAL" clId="{2BBA3B44-3C84-4B2D-9F63-0A7613010D3C}" dt="2023-09-14T20:11:45.327" v="268" actId="478"/>
          <ac:spMkLst>
            <pc:docMk/>
            <pc:sldMk cId="1357583290" sldId="273"/>
            <ac:spMk id="16" creationId="{7DC8A971-1F06-59D4-7BA4-31809EBE9872}"/>
          </ac:spMkLst>
        </pc:spChg>
        <pc:spChg chg="del mod">
          <ac:chgData name="Meshkin, Seyed Hamed *" userId="220999c3-e6ef-4426-a304-d27831ca2f92" providerId="ADAL" clId="{2BBA3B44-3C84-4B2D-9F63-0A7613010D3C}" dt="2023-09-14T18:58:45.375" v="63" actId="478"/>
          <ac:spMkLst>
            <pc:docMk/>
            <pc:sldMk cId="1357583290" sldId="273"/>
            <ac:spMk id="17" creationId="{37C6912E-B78C-68FB-0B6A-988E2B42D567}"/>
          </ac:spMkLst>
        </pc:spChg>
        <pc:spChg chg="del mod">
          <ac:chgData name="Meshkin, Seyed Hamed *" userId="220999c3-e6ef-4426-a304-d27831ca2f92" providerId="ADAL" clId="{2BBA3B44-3C84-4B2D-9F63-0A7613010D3C}" dt="2023-09-14T20:15:46.076" v="282" actId="478"/>
          <ac:spMkLst>
            <pc:docMk/>
            <pc:sldMk cId="1357583290" sldId="273"/>
            <ac:spMk id="18" creationId="{989FE58C-41B6-A48A-6796-ED5A3A32BB44}"/>
          </ac:spMkLst>
        </pc:spChg>
        <pc:spChg chg="mod">
          <ac:chgData name="Meshkin, Seyed Hamed *" userId="220999c3-e6ef-4426-a304-d27831ca2f92" providerId="ADAL" clId="{2BBA3B44-3C84-4B2D-9F63-0A7613010D3C}" dt="2023-09-14T22:17:32.564" v="1337" actId="14100"/>
          <ac:spMkLst>
            <pc:docMk/>
            <pc:sldMk cId="1357583290" sldId="273"/>
            <ac:spMk id="19" creationId="{8641C4D9-C52E-BA42-B6E8-20CB9B2FB657}"/>
          </ac:spMkLst>
        </pc:spChg>
        <pc:spChg chg="add del mod">
          <ac:chgData name="Meshkin, Seyed Hamed *" userId="220999c3-e6ef-4426-a304-d27831ca2f92" providerId="ADAL" clId="{2BBA3B44-3C84-4B2D-9F63-0A7613010D3C}" dt="2023-09-14T20:27:07.591" v="382" actId="478"/>
          <ac:spMkLst>
            <pc:docMk/>
            <pc:sldMk cId="1357583290" sldId="273"/>
            <ac:spMk id="24" creationId="{C9CFB85D-35B4-5AB6-173F-C3899C965568}"/>
          </ac:spMkLst>
        </pc:spChg>
        <pc:spChg chg="add mod">
          <ac:chgData name="Meshkin, Seyed Hamed *" userId="220999c3-e6ef-4426-a304-d27831ca2f92" providerId="ADAL" clId="{2BBA3B44-3C84-4B2D-9F63-0A7613010D3C}" dt="2023-09-14T22:17:07.242" v="1327" actId="1076"/>
          <ac:spMkLst>
            <pc:docMk/>
            <pc:sldMk cId="1357583290" sldId="273"/>
            <ac:spMk id="27" creationId="{24496ED8-B5A6-92B0-813B-BB2C8A87EC3C}"/>
          </ac:spMkLst>
        </pc:spChg>
        <pc:spChg chg="add mod">
          <ac:chgData name="Meshkin, Seyed Hamed *" userId="220999c3-e6ef-4426-a304-d27831ca2f92" providerId="ADAL" clId="{2BBA3B44-3C84-4B2D-9F63-0A7613010D3C}" dt="2023-09-14T22:16:28.680" v="1315" actId="1076"/>
          <ac:spMkLst>
            <pc:docMk/>
            <pc:sldMk cId="1357583290" sldId="273"/>
            <ac:spMk id="28" creationId="{3431F46B-8084-1C16-68AD-A23DDC1E7134}"/>
          </ac:spMkLst>
        </pc:spChg>
        <pc:spChg chg="add mod">
          <ac:chgData name="Meshkin, Seyed Hamed *" userId="220999c3-e6ef-4426-a304-d27831ca2f92" providerId="ADAL" clId="{2BBA3B44-3C84-4B2D-9F63-0A7613010D3C}" dt="2023-09-14T22:16:02.228" v="1309" actId="1076"/>
          <ac:spMkLst>
            <pc:docMk/>
            <pc:sldMk cId="1357583290" sldId="273"/>
            <ac:spMk id="29" creationId="{A7773856-D6CE-39DC-C5CC-F94CEDA4B444}"/>
          </ac:spMkLst>
        </pc:spChg>
        <pc:spChg chg="add mod">
          <ac:chgData name="Meshkin, Seyed Hamed *" userId="220999c3-e6ef-4426-a304-d27831ca2f92" providerId="ADAL" clId="{2BBA3B44-3C84-4B2D-9F63-0A7613010D3C}" dt="2023-09-14T22:16:02.228" v="1309" actId="1076"/>
          <ac:spMkLst>
            <pc:docMk/>
            <pc:sldMk cId="1357583290" sldId="273"/>
            <ac:spMk id="30" creationId="{CE8E0C63-6B04-31BD-A42D-8200FCAFD090}"/>
          </ac:spMkLst>
        </pc:spChg>
        <pc:graphicFrameChg chg="add del modGraphic">
          <ac:chgData name="Meshkin, Seyed Hamed *" userId="220999c3-e6ef-4426-a304-d27831ca2f92" providerId="ADAL" clId="{2BBA3B44-3C84-4B2D-9F63-0A7613010D3C}" dt="2023-09-14T20:16:24.011" v="284" actId="478"/>
          <ac:graphicFrameMkLst>
            <pc:docMk/>
            <pc:sldMk cId="1357583290" sldId="273"/>
            <ac:graphicFrameMk id="20" creationId="{019B0893-CAC7-A657-D3C5-4BB399260281}"/>
          </ac:graphicFrameMkLst>
        </pc:graphicFrameChg>
        <pc:graphicFrameChg chg="add del mod modGraphic">
          <ac:chgData name="Meshkin, Seyed Hamed *" userId="220999c3-e6ef-4426-a304-d27831ca2f92" providerId="ADAL" clId="{2BBA3B44-3C84-4B2D-9F63-0A7613010D3C}" dt="2023-09-14T20:17:44.673" v="289" actId="1032"/>
          <ac:graphicFrameMkLst>
            <pc:docMk/>
            <pc:sldMk cId="1357583290" sldId="273"/>
            <ac:graphicFrameMk id="21" creationId="{A4C90EBB-6D1B-AEC8-30E3-B56E191EC27F}"/>
          </ac:graphicFrameMkLst>
        </pc:graphicFrameChg>
        <pc:graphicFrameChg chg="add del mod modGraphic">
          <ac:chgData name="Meshkin, Seyed Hamed *" userId="220999c3-e6ef-4426-a304-d27831ca2f92" providerId="ADAL" clId="{2BBA3B44-3C84-4B2D-9F63-0A7613010D3C}" dt="2023-09-14T20:19:11.569" v="305" actId="478"/>
          <ac:graphicFrameMkLst>
            <pc:docMk/>
            <pc:sldMk cId="1357583290" sldId="273"/>
            <ac:graphicFrameMk id="22" creationId="{2CAD8147-2925-D557-6397-7A0D222CFC06}"/>
          </ac:graphicFrameMkLst>
        </pc:graphicFrameChg>
        <pc:graphicFrameChg chg="add del mod modGraphic">
          <ac:chgData name="Meshkin, Seyed Hamed *" userId="220999c3-e6ef-4426-a304-d27831ca2f92" providerId="ADAL" clId="{2BBA3B44-3C84-4B2D-9F63-0A7613010D3C}" dt="2023-09-14T20:25:57.143" v="366" actId="478"/>
          <ac:graphicFrameMkLst>
            <pc:docMk/>
            <pc:sldMk cId="1357583290" sldId="273"/>
            <ac:graphicFrameMk id="23" creationId="{A5378BAD-787B-7A1C-5C55-4C95BDDD6EAC}"/>
          </ac:graphicFrameMkLst>
        </pc:graphicFrameChg>
      </pc:sldChg>
      <pc:sldChg chg="addSp delSp modSp new mod modAnim">
        <pc:chgData name="Meshkin, Seyed Hamed *" userId="220999c3-e6ef-4426-a304-d27831ca2f92" providerId="ADAL" clId="{2BBA3B44-3C84-4B2D-9F63-0A7613010D3C}" dt="2023-09-14T22:25:44.177" v="1401" actId="1076"/>
        <pc:sldMkLst>
          <pc:docMk/>
          <pc:sldMk cId="3928176676" sldId="276"/>
        </pc:sldMkLst>
        <pc:spChg chg="del">
          <ac:chgData name="Meshkin, Seyed Hamed *" userId="220999c3-e6ef-4426-a304-d27831ca2f92" providerId="ADAL" clId="{2BBA3B44-3C84-4B2D-9F63-0A7613010D3C}" dt="2023-09-14T21:26:26.749" v="526" actId="478"/>
          <ac:spMkLst>
            <pc:docMk/>
            <pc:sldMk cId="3928176676" sldId="276"/>
            <ac:spMk id="2" creationId="{EED6D593-02BB-DBB9-6F58-CC158D3A0ADF}"/>
          </ac:spMkLst>
        </pc:spChg>
        <pc:spChg chg="del">
          <ac:chgData name="Meshkin, Seyed Hamed *" userId="220999c3-e6ef-4426-a304-d27831ca2f92" providerId="ADAL" clId="{2BBA3B44-3C84-4B2D-9F63-0A7613010D3C}" dt="2023-09-14T21:26:26.749" v="526" actId="478"/>
          <ac:spMkLst>
            <pc:docMk/>
            <pc:sldMk cId="3928176676" sldId="276"/>
            <ac:spMk id="3" creationId="{A792594E-13BC-80FB-3CA4-4FC5FEB9517D}"/>
          </ac:spMkLst>
        </pc:spChg>
        <pc:spChg chg="del">
          <ac:chgData name="Meshkin, Seyed Hamed *" userId="220999c3-e6ef-4426-a304-d27831ca2f92" providerId="ADAL" clId="{2BBA3B44-3C84-4B2D-9F63-0A7613010D3C}" dt="2023-09-14T21:26:26.749" v="526" actId="478"/>
          <ac:spMkLst>
            <pc:docMk/>
            <pc:sldMk cId="3928176676" sldId="276"/>
            <ac:spMk id="4" creationId="{ACB49146-49C1-7601-10D5-B9DE25373E6B}"/>
          </ac:spMkLst>
        </pc:spChg>
        <pc:spChg chg="add mod">
          <ac:chgData name="Meshkin, Seyed Hamed *" userId="220999c3-e6ef-4426-a304-d27831ca2f92" providerId="ADAL" clId="{2BBA3B44-3C84-4B2D-9F63-0A7613010D3C}" dt="2023-09-14T22:22:01.159" v="1381" actId="164"/>
          <ac:spMkLst>
            <pc:docMk/>
            <pc:sldMk cId="3928176676" sldId="276"/>
            <ac:spMk id="7" creationId="{A595157C-0C60-6EE2-5883-DE412D6FC9F7}"/>
          </ac:spMkLst>
        </pc:spChg>
        <pc:spChg chg="add mod">
          <ac:chgData name="Meshkin, Seyed Hamed *" userId="220999c3-e6ef-4426-a304-d27831ca2f92" providerId="ADAL" clId="{2BBA3B44-3C84-4B2D-9F63-0A7613010D3C}" dt="2023-09-14T22:22:01.159" v="1381" actId="164"/>
          <ac:spMkLst>
            <pc:docMk/>
            <pc:sldMk cId="3928176676" sldId="276"/>
            <ac:spMk id="8" creationId="{5D2C02E1-77E9-0560-2CDB-400ABC6DB878}"/>
          </ac:spMkLst>
        </pc:spChg>
        <pc:spChg chg="add mod">
          <ac:chgData name="Meshkin, Seyed Hamed *" userId="220999c3-e6ef-4426-a304-d27831ca2f92" providerId="ADAL" clId="{2BBA3B44-3C84-4B2D-9F63-0A7613010D3C}" dt="2023-09-14T22:22:01.159" v="1381" actId="164"/>
          <ac:spMkLst>
            <pc:docMk/>
            <pc:sldMk cId="3928176676" sldId="276"/>
            <ac:spMk id="9" creationId="{F27A3DBC-C5DA-E27B-E30C-C0CB2EE26CAA}"/>
          </ac:spMkLst>
        </pc:spChg>
        <pc:spChg chg="add mod">
          <ac:chgData name="Meshkin, Seyed Hamed *" userId="220999c3-e6ef-4426-a304-d27831ca2f92" providerId="ADAL" clId="{2BBA3B44-3C84-4B2D-9F63-0A7613010D3C}" dt="2023-09-14T22:22:01.159" v="1381" actId="164"/>
          <ac:spMkLst>
            <pc:docMk/>
            <pc:sldMk cId="3928176676" sldId="276"/>
            <ac:spMk id="10" creationId="{DFE31BC8-CBA6-3EC1-BAF6-797BA6F68755}"/>
          </ac:spMkLst>
        </pc:spChg>
        <pc:spChg chg="add mod">
          <ac:chgData name="Meshkin, Seyed Hamed *" userId="220999c3-e6ef-4426-a304-d27831ca2f92" providerId="ADAL" clId="{2BBA3B44-3C84-4B2D-9F63-0A7613010D3C}" dt="2023-09-14T22:22:01.159" v="1381" actId="164"/>
          <ac:spMkLst>
            <pc:docMk/>
            <pc:sldMk cId="3928176676" sldId="276"/>
            <ac:spMk id="11" creationId="{0341A904-C6A4-13F1-BB93-E55C1A8E3634}"/>
          </ac:spMkLst>
        </pc:spChg>
        <pc:spChg chg="add mod">
          <ac:chgData name="Meshkin, Seyed Hamed *" userId="220999c3-e6ef-4426-a304-d27831ca2f92" providerId="ADAL" clId="{2BBA3B44-3C84-4B2D-9F63-0A7613010D3C}" dt="2023-09-14T22:22:01.159" v="1381" actId="164"/>
          <ac:spMkLst>
            <pc:docMk/>
            <pc:sldMk cId="3928176676" sldId="276"/>
            <ac:spMk id="12" creationId="{7E6D15FB-6423-D8DB-81CA-A2AE2A039677}"/>
          </ac:spMkLst>
        </pc:spChg>
        <pc:spChg chg="add mod">
          <ac:chgData name="Meshkin, Seyed Hamed *" userId="220999c3-e6ef-4426-a304-d27831ca2f92" providerId="ADAL" clId="{2BBA3B44-3C84-4B2D-9F63-0A7613010D3C}" dt="2023-09-14T22:22:01.159" v="1381" actId="164"/>
          <ac:spMkLst>
            <pc:docMk/>
            <pc:sldMk cId="3928176676" sldId="276"/>
            <ac:spMk id="13" creationId="{5866C216-1389-13A3-B0E1-93C3DC5CD592}"/>
          </ac:spMkLst>
        </pc:spChg>
        <pc:spChg chg="add mod">
          <ac:chgData name="Meshkin, Seyed Hamed *" userId="220999c3-e6ef-4426-a304-d27831ca2f92" providerId="ADAL" clId="{2BBA3B44-3C84-4B2D-9F63-0A7613010D3C}" dt="2023-09-14T22:25:44.177" v="1401" actId="1076"/>
          <ac:spMkLst>
            <pc:docMk/>
            <pc:sldMk cId="3928176676" sldId="276"/>
            <ac:spMk id="14" creationId="{CC5875EB-6B1B-7CA0-41A7-C47719A3BF37}"/>
          </ac:spMkLst>
        </pc:spChg>
        <pc:spChg chg="add mod">
          <ac:chgData name="Meshkin, Seyed Hamed *" userId="220999c3-e6ef-4426-a304-d27831ca2f92" providerId="ADAL" clId="{2BBA3B44-3C84-4B2D-9F63-0A7613010D3C}" dt="2023-09-14T21:31:15.207" v="781" actId="14100"/>
          <ac:spMkLst>
            <pc:docMk/>
            <pc:sldMk cId="3928176676" sldId="276"/>
            <ac:spMk id="16" creationId="{EA1E6AA0-AAAB-4009-CF47-28795AB6CB31}"/>
          </ac:spMkLst>
        </pc:spChg>
        <pc:spChg chg="add mod">
          <ac:chgData name="Meshkin, Seyed Hamed *" userId="220999c3-e6ef-4426-a304-d27831ca2f92" providerId="ADAL" clId="{2BBA3B44-3C84-4B2D-9F63-0A7613010D3C}" dt="2023-09-14T22:22:01.159" v="1381" actId="164"/>
          <ac:spMkLst>
            <pc:docMk/>
            <pc:sldMk cId="3928176676" sldId="276"/>
            <ac:spMk id="17" creationId="{B192DCAF-0C54-3133-1833-22EEDC770752}"/>
          </ac:spMkLst>
        </pc:spChg>
        <pc:spChg chg="add mod">
          <ac:chgData name="Meshkin, Seyed Hamed *" userId="220999c3-e6ef-4426-a304-d27831ca2f92" providerId="ADAL" clId="{2BBA3B44-3C84-4B2D-9F63-0A7613010D3C}" dt="2023-09-14T22:22:01.159" v="1381" actId="164"/>
          <ac:spMkLst>
            <pc:docMk/>
            <pc:sldMk cId="3928176676" sldId="276"/>
            <ac:spMk id="23" creationId="{A807FB8E-7680-F8A8-6978-6EB59BEB7B5D}"/>
          </ac:spMkLst>
        </pc:spChg>
        <pc:spChg chg="add del">
          <ac:chgData name="Meshkin, Seyed Hamed *" userId="220999c3-e6ef-4426-a304-d27831ca2f92" providerId="ADAL" clId="{2BBA3B44-3C84-4B2D-9F63-0A7613010D3C}" dt="2023-09-14T21:34:42.165" v="964" actId="11529"/>
          <ac:spMkLst>
            <pc:docMk/>
            <pc:sldMk cId="3928176676" sldId="276"/>
            <ac:spMk id="26" creationId="{00BED147-4BC1-EF5E-77B0-37F784F06846}"/>
          </ac:spMkLst>
        </pc:spChg>
        <pc:spChg chg="add mod">
          <ac:chgData name="Meshkin, Seyed Hamed *" userId="220999c3-e6ef-4426-a304-d27831ca2f92" providerId="ADAL" clId="{2BBA3B44-3C84-4B2D-9F63-0A7613010D3C}" dt="2023-09-14T22:22:01.159" v="1381" actId="164"/>
          <ac:spMkLst>
            <pc:docMk/>
            <pc:sldMk cId="3928176676" sldId="276"/>
            <ac:spMk id="27" creationId="{0D5D7D91-FDD4-69B6-B550-F475BA09A05A}"/>
          </ac:spMkLst>
        </pc:spChg>
        <pc:spChg chg="add mod">
          <ac:chgData name="Meshkin, Seyed Hamed *" userId="220999c3-e6ef-4426-a304-d27831ca2f92" providerId="ADAL" clId="{2BBA3B44-3C84-4B2D-9F63-0A7613010D3C}" dt="2023-09-14T22:22:01.159" v="1381" actId="164"/>
          <ac:spMkLst>
            <pc:docMk/>
            <pc:sldMk cId="3928176676" sldId="276"/>
            <ac:spMk id="28" creationId="{A0C3330A-6FB0-EE9A-C8AB-A0776776BD4D}"/>
          </ac:spMkLst>
        </pc:spChg>
        <pc:spChg chg="add mod">
          <ac:chgData name="Meshkin, Seyed Hamed *" userId="220999c3-e6ef-4426-a304-d27831ca2f92" providerId="ADAL" clId="{2BBA3B44-3C84-4B2D-9F63-0A7613010D3C}" dt="2023-09-14T22:22:01.159" v="1381" actId="164"/>
          <ac:spMkLst>
            <pc:docMk/>
            <pc:sldMk cId="3928176676" sldId="276"/>
            <ac:spMk id="29" creationId="{88344283-11C6-6F3A-5833-B80AEBBB7676}"/>
          </ac:spMkLst>
        </pc:spChg>
        <pc:spChg chg="add mod">
          <ac:chgData name="Meshkin, Seyed Hamed *" userId="220999c3-e6ef-4426-a304-d27831ca2f92" providerId="ADAL" clId="{2BBA3B44-3C84-4B2D-9F63-0A7613010D3C}" dt="2023-09-14T22:22:01.159" v="1381" actId="164"/>
          <ac:spMkLst>
            <pc:docMk/>
            <pc:sldMk cId="3928176676" sldId="276"/>
            <ac:spMk id="30" creationId="{99A457C9-2E20-9B9E-9C2A-53DC94CC30D0}"/>
          </ac:spMkLst>
        </pc:spChg>
        <pc:spChg chg="add mod">
          <ac:chgData name="Meshkin, Seyed Hamed *" userId="220999c3-e6ef-4426-a304-d27831ca2f92" providerId="ADAL" clId="{2BBA3B44-3C84-4B2D-9F63-0A7613010D3C}" dt="2023-09-14T22:22:01.159" v="1381" actId="164"/>
          <ac:spMkLst>
            <pc:docMk/>
            <pc:sldMk cId="3928176676" sldId="276"/>
            <ac:spMk id="31" creationId="{B4DA9CA0-14E7-9664-CE28-C85EFBF80E31}"/>
          </ac:spMkLst>
        </pc:spChg>
        <pc:spChg chg="add mod">
          <ac:chgData name="Meshkin, Seyed Hamed *" userId="220999c3-e6ef-4426-a304-d27831ca2f92" providerId="ADAL" clId="{2BBA3B44-3C84-4B2D-9F63-0A7613010D3C}" dt="2023-09-14T22:22:01.159" v="1381" actId="164"/>
          <ac:spMkLst>
            <pc:docMk/>
            <pc:sldMk cId="3928176676" sldId="276"/>
            <ac:spMk id="32" creationId="{C8BB6B5B-E096-0058-9D1D-9FB6EDDCF864}"/>
          </ac:spMkLst>
        </pc:spChg>
        <pc:spChg chg="add mod">
          <ac:chgData name="Meshkin, Seyed Hamed *" userId="220999c3-e6ef-4426-a304-d27831ca2f92" providerId="ADAL" clId="{2BBA3B44-3C84-4B2D-9F63-0A7613010D3C}" dt="2023-09-14T22:22:43.441" v="1384" actId="207"/>
          <ac:spMkLst>
            <pc:docMk/>
            <pc:sldMk cId="3928176676" sldId="276"/>
            <ac:spMk id="38" creationId="{9B0B35D3-385A-11B3-17A6-DA40D36D29EB}"/>
          </ac:spMkLst>
        </pc:spChg>
        <pc:spChg chg="add del mod">
          <ac:chgData name="Meshkin, Seyed Hamed *" userId="220999c3-e6ef-4426-a304-d27831ca2f92" providerId="ADAL" clId="{2BBA3B44-3C84-4B2D-9F63-0A7613010D3C}" dt="2023-09-14T22:09:54.006" v="1211" actId="478"/>
          <ac:spMkLst>
            <pc:docMk/>
            <pc:sldMk cId="3928176676" sldId="276"/>
            <ac:spMk id="43" creationId="{6A7B62F1-C9DB-2416-A544-94B47D52E68F}"/>
          </ac:spMkLst>
        </pc:spChg>
        <pc:spChg chg="add mod">
          <ac:chgData name="Meshkin, Seyed Hamed *" userId="220999c3-e6ef-4426-a304-d27831ca2f92" providerId="ADAL" clId="{2BBA3B44-3C84-4B2D-9F63-0A7613010D3C}" dt="2023-09-14T22:10:08.867" v="1215" actId="1076"/>
          <ac:spMkLst>
            <pc:docMk/>
            <pc:sldMk cId="3928176676" sldId="276"/>
            <ac:spMk id="44" creationId="{6BC7E8F9-4B33-1FE6-9EA3-BB9948A9D4A3}"/>
          </ac:spMkLst>
        </pc:spChg>
        <pc:spChg chg="add mod">
          <ac:chgData name="Meshkin, Seyed Hamed *" userId="220999c3-e6ef-4426-a304-d27831ca2f92" providerId="ADAL" clId="{2BBA3B44-3C84-4B2D-9F63-0A7613010D3C}" dt="2023-09-14T22:10:46.743" v="1242" actId="1076"/>
          <ac:spMkLst>
            <pc:docMk/>
            <pc:sldMk cId="3928176676" sldId="276"/>
            <ac:spMk id="45" creationId="{8E9989D7-5A92-87FF-B423-2BCC67D99376}"/>
          </ac:spMkLst>
        </pc:spChg>
        <pc:grpChg chg="add mod">
          <ac:chgData name="Meshkin, Seyed Hamed *" userId="220999c3-e6ef-4426-a304-d27831ca2f92" providerId="ADAL" clId="{2BBA3B44-3C84-4B2D-9F63-0A7613010D3C}" dt="2023-09-14T22:22:01.159" v="1381" actId="164"/>
          <ac:grpSpMkLst>
            <pc:docMk/>
            <pc:sldMk cId="3928176676" sldId="276"/>
            <ac:grpSpMk id="47" creationId="{BA7199BE-182B-D258-9BBC-5CA72BA4561A}"/>
          </ac:grpSpMkLst>
        </pc:grpChg>
        <pc:graphicFrameChg chg="add del mod modGraphic">
          <ac:chgData name="Meshkin, Seyed Hamed *" userId="220999c3-e6ef-4426-a304-d27831ca2f92" providerId="ADAL" clId="{2BBA3B44-3C84-4B2D-9F63-0A7613010D3C}" dt="2023-09-14T22:07:50.327" v="1156" actId="3680"/>
          <ac:graphicFrameMkLst>
            <pc:docMk/>
            <pc:sldMk cId="3928176676" sldId="276"/>
            <ac:graphicFrameMk id="39" creationId="{360474E3-4666-1C54-DC6E-6880F2CF4BE7}"/>
          </ac:graphicFrameMkLst>
        </pc:graphicFrameChg>
        <pc:graphicFrameChg chg="add mod modGraphic">
          <ac:chgData name="Meshkin, Seyed Hamed *" userId="220999c3-e6ef-4426-a304-d27831ca2f92" providerId="ADAL" clId="{2BBA3B44-3C84-4B2D-9F63-0A7613010D3C}" dt="2023-09-14T22:09:25.855" v="1207" actId="1076"/>
          <ac:graphicFrameMkLst>
            <pc:docMk/>
            <pc:sldMk cId="3928176676" sldId="276"/>
            <ac:graphicFrameMk id="40" creationId="{FCEA5CCB-8CA3-75FF-8D94-DBD36DA920BF}"/>
          </ac:graphicFrameMkLst>
        </pc:graphicFrameChg>
        <pc:picChg chg="add del">
          <ac:chgData name="Meshkin, Seyed Hamed *" userId="220999c3-e6ef-4426-a304-d27831ca2f92" providerId="ADAL" clId="{2BBA3B44-3C84-4B2D-9F63-0A7613010D3C}" dt="2023-09-14T21:26:39.844" v="528" actId="478"/>
          <ac:picMkLst>
            <pc:docMk/>
            <pc:sldMk cId="3928176676" sldId="276"/>
            <ac:picMk id="6" creationId="{B797E0F2-A82B-F638-6317-2A53CD37067F}"/>
          </ac:picMkLst>
        </pc:picChg>
        <pc:picChg chg="add mod">
          <ac:chgData name="Meshkin, Seyed Hamed *" userId="220999c3-e6ef-4426-a304-d27831ca2f92" providerId="ADAL" clId="{2BBA3B44-3C84-4B2D-9F63-0A7613010D3C}" dt="2023-09-14T22:21:55.778" v="1380" actId="1076"/>
          <ac:picMkLst>
            <pc:docMk/>
            <pc:sldMk cId="3928176676" sldId="276"/>
            <ac:picMk id="15" creationId="{A6B14510-4E05-8C7B-86B3-3F2176AE73B9}"/>
          </ac:picMkLst>
        </pc:picChg>
        <pc:picChg chg="add mod ord">
          <ac:chgData name="Meshkin, Seyed Hamed *" userId="220999c3-e6ef-4426-a304-d27831ca2f92" providerId="ADAL" clId="{2BBA3B44-3C84-4B2D-9F63-0A7613010D3C}" dt="2023-09-14T22:00:35.303" v="1066" actId="167"/>
          <ac:picMkLst>
            <pc:docMk/>
            <pc:sldMk cId="3928176676" sldId="276"/>
            <ac:picMk id="33" creationId="{73D7D3C0-376F-C29F-8E41-1C02E0366DFB}"/>
          </ac:picMkLst>
        </pc:picChg>
        <pc:cxnChg chg="add mod">
          <ac:chgData name="Meshkin, Seyed Hamed *" userId="220999c3-e6ef-4426-a304-d27831ca2f92" providerId="ADAL" clId="{2BBA3B44-3C84-4B2D-9F63-0A7613010D3C}" dt="2023-09-14T22:22:01.159" v="1381" actId="164"/>
          <ac:cxnSpMkLst>
            <pc:docMk/>
            <pc:sldMk cId="3928176676" sldId="276"/>
            <ac:cxnSpMk id="19" creationId="{DDA9E560-D811-93AE-55EC-8202390AC185}"/>
          </ac:cxnSpMkLst>
        </pc:cxnChg>
        <pc:cxnChg chg="add mod">
          <ac:chgData name="Meshkin, Seyed Hamed *" userId="220999c3-e6ef-4426-a304-d27831ca2f92" providerId="ADAL" clId="{2BBA3B44-3C84-4B2D-9F63-0A7613010D3C}" dt="2023-09-14T22:22:01.159" v="1381" actId="164"/>
          <ac:cxnSpMkLst>
            <pc:docMk/>
            <pc:sldMk cId="3928176676" sldId="276"/>
            <ac:cxnSpMk id="24" creationId="{B606F166-E04F-DE55-D65D-5C46E3EF7AF8}"/>
          </ac:cxnSpMkLst>
        </pc:cxnChg>
      </pc:sldChg>
      <pc:sldChg chg="add del modTransition">
        <pc:chgData name="Meshkin, Seyed Hamed *" userId="220999c3-e6ef-4426-a304-d27831ca2f92" providerId="ADAL" clId="{2BBA3B44-3C84-4B2D-9F63-0A7613010D3C}" dt="2023-09-15T02:35:10.362" v="2682" actId="2890"/>
        <pc:sldMkLst>
          <pc:docMk/>
          <pc:sldMk cId="654138376" sldId="277"/>
        </pc:sldMkLst>
      </pc:sldChg>
      <pc:sldChg chg="delSp new del mod">
        <pc:chgData name="Meshkin, Seyed Hamed *" userId="220999c3-e6ef-4426-a304-d27831ca2f92" providerId="ADAL" clId="{2BBA3B44-3C84-4B2D-9F63-0A7613010D3C}" dt="2023-09-14T22:23:14.360" v="1386" actId="47"/>
        <pc:sldMkLst>
          <pc:docMk/>
          <pc:sldMk cId="2164085418" sldId="277"/>
        </pc:sldMkLst>
        <pc:spChg chg="del">
          <ac:chgData name="Meshkin, Seyed Hamed *" userId="220999c3-e6ef-4426-a304-d27831ca2f92" providerId="ADAL" clId="{2BBA3B44-3C84-4B2D-9F63-0A7613010D3C}" dt="2023-09-14T22:02:01.763" v="1076" actId="478"/>
          <ac:spMkLst>
            <pc:docMk/>
            <pc:sldMk cId="2164085418" sldId="277"/>
            <ac:spMk id="2" creationId="{DAE8A2CB-7A0B-6378-70D3-A4479C2490CB}"/>
          </ac:spMkLst>
        </pc:spChg>
        <pc:spChg chg="del">
          <ac:chgData name="Meshkin, Seyed Hamed *" userId="220999c3-e6ef-4426-a304-d27831ca2f92" providerId="ADAL" clId="{2BBA3B44-3C84-4B2D-9F63-0A7613010D3C}" dt="2023-09-14T22:02:01.763" v="1076" actId="478"/>
          <ac:spMkLst>
            <pc:docMk/>
            <pc:sldMk cId="2164085418" sldId="277"/>
            <ac:spMk id="3" creationId="{99C1C649-D372-2D42-F063-BE1BF889A45D}"/>
          </ac:spMkLst>
        </pc:spChg>
        <pc:spChg chg="del">
          <ac:chgData name="Meshkin, Seyed Hamed *" userId="220999c3-e6ef-4426-a304-d27831ca2f92" providerId="ADAL" clId="{2BBA3B44-3C84-4B2D-9F63-0A7613010D3C}" dt="2023-09-14T22:02:01.763" v="1076" actId="478"/>
          <ac:spMkLst>
            <pc:docMk/>
            <pc:sldMk cId="2164085418" sldId="277"/>
            <ac:spMk id="4" creationId="{FAF0B97F-A7E0-D967-9490-7B77D4213D50}"/>
          </ac:spMkLst>
        </pc:spChg>
      </pc:sldChg>
    </pc:docChg>
  </pc:docChgLst>
  <pc:docChgLst>
    <pc:chgData name="Seyed Hamed Meshkin" userId="220999c3-e6ef-4426-a304-d27831ca2f92" providerId="ADAL" clId="{DD0623DB-3A41-4F16-A418-89B6EFF15E17}"/>
    <pc:docChg chg="undo custSel addSld delSld modSld">
      <pc:chgData name="Seyed Hamed Meshkin" userId="220999c3-e6ef-4426-a304-d27831ca2f92" providerId="ADAL" clId="{DD0623DB-3A41-4F16-A418-89B6EFF15E17}" dt="2023-09-29T15:29:49.610" v="181" actId="20577"/>
      <pc:docMkLst>
        <pc:docMk/>
      </pc:docMkLst>
      <pc:sldChg chg="modSp mod">
        <pc:chgData name="Seyed Hamed Meshkin" userId="220999c3-e6ef-4426-a304-d27831ca2f92" providerId="ADAL" clId="{DD0623DB-3A41-4F16-A418-89B6EFF15E17}" dt="2023-09-28T17:56:36.894" v="180" actId="1076"/>
        <pc:sldMkLst>
          <pc:docMk/>
          <pc:sldMk cId="595921098" sldId="260"/>
        </pc:sldMkLst>
        <pc:spChg chg="mod">
          <ac:chgData name="Seyed Hamed Meshkin" userId="220999c3-e6ef-4426-a304-d27831ca2f92" providerId="ADAL" clId="{DD0623DB-3A41-4F16-A418-89B6EFF15E17}" dt="2023-09-28T17:56:36.894" v="180" actId="1076"/>
          <ac:spMkLst>
            <pc:docMk/>
            <pc:sldMk cId="595921098" sldId="260"/>
            <ac:spMk id="2285" creationId="{4E38416D-A85F-05D1-322D-F8F9BD8431E3}"/>
          </ac:spMkLst>
        </pc:spChg>
      </pc:sldChg>
      <pc:sldChg chg="addSp modSp mod modAnim modNotesTx">
        <pc:chgData name="Seyed Hamed Meshkin" userId="220999c3-e6ef-4426-a304-d27831ca2f92" providerId="ADAL" clId="{DD0623DB-3A41-4F16-A418-89B6EFF15E17}" dt="2023-09-25T15:53:11.577" v="71" actId="1076"/>
        <pc:sldMkLst>
          <pc:docMk/>
          <pc:sldMk cId="551856264" sldId="272"/>
        </pc:sldMkLst>
        <pc:spChg chg="add mod">
          <ac:chgData name="Seyed Hamed Meshkin" userId="220999c3-e6ef-4426-a304-d27831ca2f92" providerId="ADAL" clId="{DD0623DB-3A41-4F16-A418-89B6EFF15E17}" dt="2023-09-25T15:53:11.577" v="71" actId="1076"/>
          <ac:spMkLst>
            <pc:docMk/>
            <pc:sldMk cId="551856264" sldId="272"/>
            <ac:spMk id="10" creationId="{11D239B0-A78E-6B50-9C4C-7C997F59DA2D}"/>
          </ac:spMkLst>
        </pc:spChg>
        <pc:spChg chg="mod">
          <ac:chgData name="Seyed Hamed Meshkin" userId="220999c3-e6ef-4426-a304-d27831ca2f92" providerId="ADAL" clId="{DD0623DB-3A41-4F16-A418-89B6EFF15E17}" dt="2023-09-24T16:07:09.630" v="28" actId="1076"/>
          <ac:spMkLst>
            <pc:docMk/>
            <pc:sldMk cId="551856264" sldId="272"/>
            <ac:spMk id="27" creationId="{23D9D620-EE38-0CB4-892D-3DB5E2636D18}"/>
          </ac:spMkLst>
        </pc:spChg>
        <pc:grpChg chg="add mod">
          <ac:chgData name="Seyed Hamed Meshkin" userId="220999c3-e6ef-4426-a304-d27831ca2f92" providerId="ADAL" clId="{DD0623DB-3A41-4F16-A418-89B6EFF15E17}" dt="2023-09-25T15:53:11.577" v="71" actId="1076"/>
          <ac:grpSpMkLst>
            <pc:docMk/>
            <pc:sldMk cId="551856264" sldId="272"/>
            <ac:grpSpMk id="11" creationId="{CB03935A-2F27-2A48-E39A-8CB01558D29C}"/>
          </ac:grpSpMkLst>
        </pc:grpChg>
        <pc:grpChg chg="mod">
          <ac:chgData name="Seyed Hamed Meshkin" userId="220999c3-e6ef-4426-a304-d27831ca2f92" providerId="ADAL" clId="{DD0623DB-3A41-4F16-A418-89B6EFF15E17}" dt="2023-09-24T16:06:56.204" v="24" actId="1076"/>
          <ac:grpSpMkLst>
            <pc:docMk/>
            <pc:sldMk cId="551856264" sldId="272"/>
            <ac:grpSpMk id="28" creationId="{CA32ACFC-FDE2-8C50-0315-186D7B826731}"/>
          </ac:grpSpMkLst>
        </pc:grpChg>
        <pc:picChg chg="add mod">
          <ac:chgData name="Seyed Hamed Meshkin" userId="220999c3-e6ef-4426-a304-d27831ca2f92" providerId="ADAL" clId="{DD0623DB-3A41-4F16-A418-89B6EFF15E17}" dt="2023-09-25T15:53:11.577" v="71" actId="1076"/>
          <ac:picMkLst>
            <pc:docMk/>
            <pc:sldMk cId="551856264" sldId="272"/>
            <ac:picMk id="1026" creationId="{FE77DC99-5236-627B-1DF0-1B1358762F79}"/>
          </ac:picMkLst>
        </pc:picChg>
      </pc:sldChg>
      <pc:sldChg chg="modSp">
        <pc:chgData name="Seyed Hamed Meshkin" userId="220999c3-e6ef-4426-a304-d27831ca2f92" providerId="ADAL" clId="{DD0623DB-3A41-4F16-A418-89B6EFF15E17}" dt="2023-09-24T15:50:21.790" v="0" actId="113"/>
        <pc:sldMkLst>
          <pc:docMk/>
          <pc:sldMk cId="1357583290" sldId="273"/>
        </pc:sldMkLst>
        <pc:spChg chg="mod">
          <ac:chgData name="Seyed Hamed Meshkin" userId="220999c3-e6ef-4426-a304-d27831ca2f92" providerId="ADAL" clId="{DD0623DB-3A41-4F16-A418-89B6EFF15E17}" dt="2023-09-24T15:50:21.790" v="0" actId="113"/>
          <ac:spMkLst>
            <pc:docMk/>
            <pc:sldMk cId="1357583290" sldId="273"/>
            <ac:spMk id="21" creationId="{7949D582-760E-06B6-EF1F-84AD9545AA67}"/>
          </ac:spMkLst>
        </pc:spChg>
      </pc:sldChg>
      <pc:sldChg chg="addSp modSp mod">
        <pc:chgData name="Seyed Hamed Meshkin" userId="220999c3-e6ef-4426-a304-d27831ca2f92" providerId="ADAL" clId="{DD0623DB-3A41-4F16-A418-89B6EFF15E17}" dt="2023-09-26T14:13:04.609" v="169" actId="207"/>
        <pc:sldMkLst>
          <pc:docMk/>
          <pc:sldMk cId="3928176676" sldId="276"/>
        </pc:sldMkLst>
        <pc:spChg chg="add mod ord">
          <ac:chgData name="Seyed Hamed Meshkin" userId="220999c3-e6ef-4426-a304-d27831ca2f92" providerId="ADAL" clId="{DD0623DB-3A41-4F16-A418-89B6EFF15E17}" dt="2023-09-26T14:13:04.609" v="169" actId="207"/>
          <ac:spMkLst>
            <pc:docMk/>
            <pc:sldMk cId="3928176676" sldId="276"/>
            <ac:spMk id="2" creationId="{5AD6429B-78AA-7A47-B053-C6988E6161C9}"/>
          </ac:spMkLst>
        </pc:spChg>
        <pc:graphicFrameChg chg="ord">
          <ac:chgData name="Seyed Hamed Meshkin" userId="220999c3-e6ef-4426-a304-d27831ca2f92" providerId="ADAL" clId="{DD0623DB-3A41-4F16-A418-89B6EFF15E17}" dt="2023-09-26T14:11:51.363" v="72" actId="166"/>
          <ac:graphicFrameMkLst>
            <pc:docMk/>
            <pc:sldMk cId="3928176676" sldId="276"/>
            <ac:graphicFrameMk id="40" creationId="{FCEA5CCB-8CA3-75FF-8D94-DBD36DA920BF}"/>
          </ac:graphicFrameMkLst>
        </pc:graphicFrameChg>
        <pc:picChg chg="ord">
          <ac:chgData name="Seyed Hamed Meshkin" userId="220999c3-e6ef-4426-a304-d27831ca2f92" providerId="ADAL" clId="{DD0623DB-3A41-4F16-A418-89B6EFF15E17}" dt="2023-09-26T14:12:47.685" v="120" actId="167"/>
          <ac:picMkLst>
            <pc:docMk/>
            <pc:sldMk cId="3928176676" sldId="276"/>
            <ac:picMk id="33" creationId="{73D7D3C0-376F-C29F-8E41-1C02E0366DFB}"/>
          </ac:picMkLst>
        </pc:picChg>
      </pc:sldChg>
      <pc:sldChg chg="modSp mod">
        <pc:chgData name="Seyed Hamed Meshkin" userId="220999c3-e6ef-4426-a304-d27831ca2f92" providerId="ADAL" clId="{DD0623DB-3A41-4F16-A418-89B6EFF15E17}" dt="2023-09-29T15:29:49.610" v="181" actId="20577"/>
        <pc:sldMkLst>
          <pc:docMk/>
          <pc:sldMk cId="3987512523" sldId="282"/>
        </pc:sldMkLst>
        <pc:graphicFrameChg chg="modGraphic">
          <ac:chgData name="Seyed Hamed Meshkin" userId="220999c3-e6ef-4426-a304-d27831ca2f92" providerId="ADAL" clId="{DD0623DB-3A41-4F16-A418-89B6EFF15E17}" dt="2023-09-29T15:29:49.610" v="181" actId="20577"/>
          <ac:graphicFrameMkLst>
            <pc:docMk/>
            <pc:sldMk cId="3987512523" sldId="282"/>
            <ac:graphicFrameMk id="5" creationId="{25401A4F-5E25-3F78-5BDA-F7828F21D3CC}"/>
          </ac:graphicFrameMkLst>
        </pc:graphicFrameChg>
      </pc:sldChg>
      <pc:sldChg chg="modSp mod">
        <pc:chgData name="Seyed Hamed Meshkin" userId="220999c3-e6ef-4426-a304-d27831ca2f92" providerId="ADAL" clId="{DD0623DB-3A41-4F16-A418-89B6EFF15E17}" dt="2023-09-24T16:30:29.651" v="29" actId="1076"/>
        <pc:sldMkLst>
          <pc:docMk/>
          <pc:sldMk cId="3280661035" sldId="283"/>
        </pc:sldMkLst>
        <pc:picChg chg="mod">
          <ac:chgData name="Seyed Hamed Meshkin" userId="220999c3-e6ef-4426-a304-d27831ca2f92" providerId="ADAL" clId="{DD0623DB-3A41-4F16-A418-89B6EFF15E17}" dt="2023-09-24T16:30:29.651" v="29" actId="1076"/>
          <ac:picMkLst>
            <pc:docMk/>
            <pc:sldMk cId="3280661035" sldId="283"/>
            <ac:picMk id="3" creationId="{BC3F128E-9790-3EE1-53A2-BB54DCC09FB4}"/>
          </ac:picMkLst>
        </pc:picChg>
      </pc:sldChg>
      <pc:sldChg chg="modSp mod">
        <pc:chgData name="Seyed Hamed Meshkin" userId="220999c3-e6ef-4426-a304-d27831ca2f92" providerId="ADAL" clId="{DD0623DB-3A41-4F16-A418-89B6EFF15E17}" dt="2023-09-28T17:54:09.502" v="179" actId="14100"/>
        <pc:sldMkLst>
          <pc:docMk/>
          <pc:sldMk cId="3349476066" sldId="284"/>
        </pc:sldMkLst>
        <pc:picChg chg="mod">
          <ac:chgData name="Seyed Hamed Meshkin" userId="220999c3-e6ef-4426-a304-d27831ca2f92" providerId="ADAL" clId="{DD0623DB-3A41-4F16-A418-89B6EFF15E17}" dt="2023-09-28T17:54:09.502" v="179" actId="14100"/>
          <ac:picMkLst>
            <pc:docMk/>
            <pc:sldMk cId="3349476066" sldId="284"/>
            <ac:picMk id="8" creationId="{0889BB26-ABF8-EB4A-3793-96DD986866D7}"/>
          </ac:picMkLst>
        </pc:picChg>
      </pc:sldChg>
      <pc:sldChg chg="new del">
        <pc:chgData name="Seyed Hamed Meshkin" userId="220999c3-e6ef-4426-a304-d27831ca2f92" providerId="ADAL" clId="{DD0623DB-3A41-4F16-A418-89B6EFF15E17}" dt="2023-09-26T14:15:12.728" v="171" actId="680"/>
        <pc:sldMkLst>
          <pc:docMk/>
          <pc:sldMk cId="2155308859" sldId="285"/>
        </pc:sldMkLst>
      </pc:sldChg>
    </pc:docChg>
  </pc:docChgLst>
  <pc:docChgLst>
    <pc:chgData name="Meshkin, Seyed Hamed *" userId="220999c3-e6ef-4426-a304-d27831ca2f92" providerId="ADAL" clId="{76D2AC0C-8CE9-44FA-A352-32A646821BA3}"/>
    <pc:docChg chg="undo custSel addSld modSld">
      <pc:chgData name="Meshkin, Seyed Hamed *" userId="220999c3-e6ef-4426-a304-d27831ca2f92" providerId="ADAL" clId="{76D2AC0C-8CE9-44FA-A352-32A646821BA3}" dt="2023-12-07T23:13:14.921" v="829" actId="478"/>
      <pc:docMkLst>
        <pc:docMk/>
      </pc:docMkLst>
      <pc:sldChg chg="modSp mod">
        <pc:chgData name="Meshkin, Seyed Hamed *" userId="220999c3-e6ef-4426-a304-d27831ca2f92" providerId="ADAL" clId="{76D2AC0C-8CE9-44FA-A352-32A646821BA3}" dt="2023-12-07T23:12:35.636" v="810" actId="1076"/>
        <pc:sldMkLst>
          <pc:docMk/>
          <pc:sldMk cId="1705025858" sldId="261"/>
        </pc:sldMkLst>
        <pc:picChg chg="mod">
          <ac:chgData name="Meshkin, Seyed Hamed *" userId="220999c3-e6ef-4426-a304-d27831ca2f92" providerId="ADAL" clId="{76D2AC0C-8CE9-44FA-A352-32A646821BA3}" dt="2023-12-07T23:12:35.636" v="810" actId="1076"/>
          <ac:picMkLst>
            <pc:docMk/>
            <pc:sldMk cId="1705025858" sldId="261"/>
            <ac:picMk id="9" creationId="{8826236E-2E4A-7DA2-4BCE-4EC546D85B81}"/>
          </ac:picMkLst>
        </pc:picChg>
        <pc:cxnChg chg="mod">
          <ac:chgData name="Meshkin, Seyed Hamed *" userId="220999c3-e6ef-4426-a304-d27831ca2f92" providerId="ADAL" clId="{76D2AC0C-8CE9-44FA-A352-32A646821BA3}" dt="2023-12-07T23:12:33.497" v="808" actId="1076"/>
          <ac:cxnSpMkLst>
            <pc:docMk/>
            <pc:sldMk cId="1705025858" sldId="261"/>
            <ac:cxnSpMk id="29" creationId="{7F399024-3E7C-8410-48BF-EB3C24BED8A2}"/>
          </ac:cxnSpMkLst>
        </pc:cxnChg>
      </pc:sldChg>
      <pc:sldChg chg="setBg">
        <pc:chgData name="Meshkin, Seyed Hamed *" userId="220999c3-e6ef-4426-a304-d27831ca2f92" providerId="ADAL" clId="{76D2AC0C-8CE9-44FA-A352-32A646821BA3}" dt="2023-12-07T23:12:31.597" v="806"/>
        <pc:sldMkLst>
          <pc:docMk/>
          <pc:sldMk cId="268763975" sldId="262"/>
        </pc:sldMkLst>
      </pc:sldChg>
      <pc:sldChg chg="addSp delSp modSp mod">
        <pc:chgData name="Meshkin, Seyed Hamed *" userId="220999c3-e6ef-4426-a304-d27831ca2f92" providerId="ADAL" clId="{76D2AC0C-8CE9-44FA-A352-32A646821BA3}" dt="2023-11-30T16:46:50.801" v="804" actId="1035"/>
        <pc:sldMkLst>
          <pc:docMk/>
          <pc:sldMk cId="1186036625" sldId="285"/>
        </pc:sldMkLst>
        <pc:spChg chg="add del mod">
          <ac:chgData name="Meshkin, Seyed Hamed *" userId="220999c3-e6ef-4426-a304-d27831ca2f92" providerId="ADAL" clId="{76D2AC0C-8CE9-44FA-A352-32A646821BA3}" dt="2023-11-30T14:19:19.427" v="23" actId="478"/>
          <ac:spMkLst>
            <pc:docMk/>
            <pc:sldMk cId="1186036625" sldId="285"/>
            <ac:spMk id="2" creationId="{F05C6E24-F59F-2BD3-4678-E7B04657FB57}"/>
          </ac:spMkLst>
        </pc:spChg>
        <pc:spChg chg="add mod">
          <ac:chgData name="Meshkin, Seyed Hamed *" userId="220999c3-e6ef-4426-a304-d27831ca2f92" providerId="ADAL" clId="{76D2AC0C-8CE9-44FA-A352-32A646821BA3}" dt="2023-11-30T15:34:34.962" v="346" actId="6549"/>
          <ac:spMkLst>
            <pc:docMk/>
            <pc:sldMk cId="1186036625" sldId="285"/>
            <ac:spMk id="3" creationId="{0C7582F4-2953-C1A3-D133-5FC3C8642729}"/>
          </ac:spMkLst>
        </pc:spChg>
        <pc:spChg chg="mod">
          <ac:chgData name="Meshkin, Seyed Hamed *" userId="220999c3-e6ef-4426-a304-d27831ca2f92" providerId="ADAL" clId="{76D2AC0C-8CE9-44FA-A352-32A646821BA3}" dt="2023-11-30T14:38:23.525" v="174" actId="1035"/>
          <ac:spMkLst>
            <pc:docMk/>
            <pc:sldMk cId="1186036625" sldId="285"/>
            <ac:spMk id="5" creationId="{C221DF2D-EA5F-4171-899C-5FEFF9BEF0B6}"/>
          </ac:spMkLst>
        </pc:spChg>
        <pc:spChg chg="mod">
          <ac:chgData name="Meshkin, Seyed Hamed *" userId="220999c3-e6ef-4426-a304-d27831ca2f92" providerId="ADAL" clId="{76D2AC0C-8CE9-44FA-A352-32A646821BA3}" dt="2023-11-30T15:34:33.230" v="345" actId="6549"/>
          <ac:spMkLst>
            <pc:docMk/>
            <pc:sldMk cId="1186036625" sldId="285"/>
            <ac:spMk id="6" creationId="{E7B6C806-4E28-4ACB-9775-D5B79197BEF6}"/>
          </ac:spMkLst>
        </pc:spChg>
        <pc:spChg chg="mod">
          <ac:chgData name="Meshkin, Seyed Hamed *" userId="220999c3-e6ef-4426-a304-d27831ca2f92" providerId="ADAL" clId="{76D2AC0C-8CE9-44FA-A352-32A646821BA3}" dt="2023-11-30T14:56:39.013" v="286" actId="20577"/>
          <ac:spMkLst>
            <pc:docMk/>
            <pc:sldMk cId="1186036625" sldId="285"/>
            <ac:spMk id="7" creationId="{2A79DECE-FDBF-E116-DF0D-F85EC939CB34}"/>
          </ac:spMkLst>
        </pc:spChg>
        <pc:spChg chg="mod">
          <ac:chgData name="Meshkin, Seyed Hamed *" userId="220999c3-e6ef-4426-a304-d27831ca2f92" providerId="ADAL" clId="{76D2AC0C-8CE9-44FA-A352-32A646821BA3}" dt="2023-11-30T14:14:21.784" v="13" actId="165"/>
          <ac:spMkLst>
            <pc:docMk/>
            <pc:sldMk cId="1186036625" sldId="285"/>
            <ac:spMk id="15" creationId="{05BC1CCD-EE96-3963-99ED-78E693B7184E}"/>
          </ac:spMkLst>
        </pc:spChg>
        <pc:spChg chg="mod">
          <ac:chgData name="Meshkin, Seyed Hamed *" userId="220999c3-e6ef-4426-a304-d27831ca2f92" providerId="ADAL" clId="{76D2AC0C-8CE9-44FA-A352-32A646821BA3}" dt="2023-11-30T14:14:21.784" v="13" actId="165"/>
          <ac:spMkLst>
            <pc:docMk/>
            <pc:sldMk cId="1186036625" sldId="285"/>
            <ac:spMk id="16" creationId="{2270A5B9-6313-195C-632A-CB4D8AE57FF5}"/>
          </ac:spMkLst>
        </pc:spChg>
        <pc:spChg chg="mod">
          <ac:chgData name="Meshkin, Seyed Hamed *" userId="220999c3-e6ef-4426-a304-d27831ca2f92" providerId="ADAL" clId="{76D2AC0C-8CE9-44FA-A352-32A646821BA3}" dt="2023-11-30T14:14:21.784" v="13" actId="165"/>
          <ac:spMkLst>
            <pc:docMk/>
            <pc:sldMk cId="1186036625" sldId="285"/>
            <ac:spMk id="17" creationId="{EB56C0B3-5CA3-2D5B-BA5D-5A2EFAEAFE2F}"/>
          </ac:spMkLst>
        </pc:spChg>
        <pc:spChg chg="mod">
          <ac:chgData name="Meshkin, Seyed Hamed *" userId="220999c3-e6ef-4426-a304-d27831ca2f92" providerId="ADAL" clId="{76D2AC0C-8CE9-44FA-A352-32A646821BA3}" dt="2023-11-30T14:14:21.784" v="13" actId="165"/>
          <ac:spMkLst>
            <pc:docMk/>
            <pc:sldMk cId="1186036625" sldId="285"/>
            <ac:spMk id="20" creationId="{09613C60-9181-8B8D-A1A5-0EC98DDD04A1}"/>
          </ac:spMkLst>
        </pc:spChg>
        <pc:spChg chg="mod">
          <ac:chgData name="Meshkin, Seyed Hamed *" userId="220999c3-e6ef-4426-a304-d27831ca2f92" providerId="ADAL" clId="{76D2AC0C-8CE9-44FA-A352-32A646821BA3}" dt="2023-11-30T14:14:21.784" v="13" actId="165"/>
          <ac:spMkLst>
            <pc:docMk/>
            <pc:sldMk cId="1186036625" sldId="285"/>
            <ac:spMk id="23" creationId="{E64FC4B2-A4E3-28DF-E6BA-038A8F5DC348}"/>
          </ac:spMkLst>
        </pc:spChg>
        <pc:spChg chg="mod">
          <ac:chgData name="Meshkin, Seyed Hamed *" userId="220999c3-e6ef-4426-a304-d27831ca2f92" providerId="ADAL" clId="{76D2AC0C-8CE9-44FA-A352-32A646821BA3}" dt="2023-11-30T14:14:21.784" v="13" actId="165"/>
          <ac:spMkLst>
            <pc:docMk/>
            <pc:sldMk cId="1186036625" sldId="285"/>
            <ac:spMk id="24" creationId="{33A758B7-7292-F37A-29DD-78079007EF99}"/>
          </ac:spMkLst>
        </pc:spChg>
        <pc:spChg chg="mod">
          <ac:chgData name="Meshkin, Seyed Hamed *" userId="220999c3-e6ef-4426-a304-d27831ca2f92" providerId="ADAL" clId="{76D2AC0C-8CE9-44FA-A352-32A646821BA3}" dt="2023-11-30T14:14:21.784" v="13" actId="165"/>
          <ac:spMkLst>
            <pc:docMk/>
            <pc:sldMk cId="1186036625" sldId="285"/>
            <ac:spMk id="25" creationId="{E839D93F-E296-7808-045E-1EBA7C78BA95}"/>
          </ac:spMkLst>
        </pc:spChg>
        <pc:spChg chg="mod">
          <ac:chgData name="Meshkin, Seyed Hamed *" userId="220999c3-e6ef-4426-a304-d27831ca2f92" providerId="ADAL" clId="{76D2AC0C-8CE9-44FA-A352-32A646821BA3}" dt="2023-11-30T14:14:21.784" v="13" actId="165"/>
          <ac:spMkLst>
            <pc:docMk/>
            <pc:sldMk cId="1186036625" sldId="285"/>
            <ac:spMk id="26" creationId="{5A2911DA-16BA-E54D-8BB9-21E1F48BB40C}"/>
          </ac:spMkLst>
        </pc:spChg>
        <pc:spChg chg="mod">
          <ac:chgData name="Meshkin, Seyed Hamed *" userId="220999c3-e6ef-4426-a304-d27831ca2f92" providerId="ADAL" clId="{76D2AC0C-8CE9-44FA-A352-32A646821BA3}" dt="2023-11-30T14:14:21.784" v="13" actId="165"/>
          <ac:spMkLst>
            <pc:docMk/>
            <pc:sldMk cId="1186036625" sldId="285"/>
            <ac:spMk id="27" creationId="{0438A70F-60E6-39A5-51A8-8FA07CD0029A}"/>
          </ac:spMkLst>
        </pc:spChg>
        <pc:spChg chg="mod">
          <ac:chgData name="Meshkin, Seyed Hamed *" userId="220999c3-e6ef-4426-a304-d27831ca2f92" providerId="ADAL" clId="{76D2AC0C-8CE9-44FA-A352-32A646821BA3}" dt="2023-11-30T14:14:21.784" v="13" actId="165"/>
          <ac:spMkLst>
            <pc:docMk/>
            <pc:sldMk cId="1186036625" sldId="285"/>
            <ac:spMk id="28" creationId="{AC91ECB3-D8B2-EC53-D69E-1ADFF1ABCB31}"/>
          </ac:spMkLst>
        </pc:spChg>
        <pc:spChg chg="mod">
          <ac:chgData name="Meshkin, Seyed Hamed *" userId="220999c3-e6ef-4426-a304-d27831ca2f92" providerId="ADAL" clId="{76D2AC0C-8CE9-44FA-A352-32A646821BA3}" dt="2023-11-30T14:14:21.784" v="13" actId="165"/>
          <ac:spMkLst>
            <pc:docMk/>
            <pc:sldMk cId="1186036625" sldId="285"/>
            <ac:spMk id="29" creationId="{45FA59DB-7BC2-AC25-E62C-D27A90E9A1C0}"/>
          </ac:spMkLst>
        </pc:spChg>
        <pc:spChg chg="mod">
          <ac:chgData name="Meshkin, Seyed Hamed *" userId="220999c3-e6ef-4426-a304-d27831ca2f92" providerId="ADAL" clId="{76D2AC0C-8CE9-44FA-A352-32A646821BA3}" dt="2023-11-30T14:14:21.784" v="13" actId="165"/>
          <ac:spMkLst>
            <pc:docMk/>
            <pc:sldMk cId="1186036625" sldId="285"/>
            <ac:spMk id="30" creationId="{C48BBBBF-05AB-9A81-7965-8D651EF5839F}"/>
          </ac:spMkLst>
        </pc:spChg>
        <pc:spChg chg="del mod topLvl">
          <ac:chgData name="Meshkin, Seyed Hamed *" userId="220999c3-e6ef-4426-a304-d27831ca2f92" providerId="ADAL" clId="{76D2AC0C-8CE9-44FA-A352-32A646821BA3}" dt="2023-11-30T15:31:48.540" v="335" actId="478"/>
          <ac:spMkLst>
            <pc:docMk/>
            <pc:sldMk cId="1186036625" sldId="285"/>
            <ac:spMk id="31" creationId="{0502FE25-18BC-837A-40AF-1439674F85FF}"/>
          </ac:spMkLst>
        </pc:spChg>
        <pc:spChg chg="mod topLvl">
          <ac:chgData name="Meshkin, Seyed Hamed *" userId="220999c3-e6ef-4426-a304-d27831ca2f92" providerId="ADAL" clId="{76D2AC0C-8CE9-44FA-A352-32A646821BA3}" dt="2023-11-30T15:21:57.115" v="291" actId="14100"/>
          <ac:spMkLst>
            <pc:docMk/>
            <pc:sldMk cId="1186036625" sldId="285"/>
            <ac:spMk id="32" creationId="{BB3714C0-0039-2C8B-D6C9-E11C7B044A46}"/>
          </ac:spMkLst>
        </pc:spChg>
        <pc:spChg chg="del mod topLvl">
          <ac:chgData name="Meshkin, Seyed Hamed *" userId="220999c3-e6ef-4426-a304-d27831ca2f92" providerId="ADAL" clId="{76D2AC0C-8CE9-44FA-A352-32A646821BA3}" dt="2023-11-30T14:31:47.218" v="56" actId="478"/>
          <ac:spMkLst>
            <pc:docMk/>
            <pc:sldMk cId="1186036625" sldId="285"/>
            <ac:spMk id="36" creationId="{8139B996-EA02-C063-C474-9B6397A5EE08}"/>
          </ac:spMkLst>
        </pc:spChg>
        <pc:spChg chg="mod topLvl">
          <ac:chgData name="Meshkin, Seyed Hamed *" userId="220999c3-e6ef-4426-a304-d27831ca2f92" providerId="ADAL" clId="{76D2AC0C-8CE9-44FA-A352-32A646821BA3}" dt="2023-11-30T14:14:47.117" v="15" actId="1076"/>
          <ac:spMkLst>
            <pc:docMk/>
            <pc:sldMk cId="1186036625" sldId="285"/>
            <ac:spMk id="37" creationId="{33443989-4E3A-CA5B-2172-358DAA639FAC}"/>
          </ac:spMkLst>
        </pc:spChg>
        <pc:spChg chg="mod topLvl">
          <ac:chgData name="Meshkin, Seyed Hamed *" userId="220999c3-e6ef-4426-a304-d27831ca2f92" providerId="ADAL" clId="{76D2AC0C-8CE9-44FA-A352-32A646821BA3}" dt="2023-11-30T14:14:47.117" v="15" actId="1076"/>
          <ac:spMkLst>
            <pc:docMk/>
            <pc:sldMk cId="1186036625" sldId="285"/>
            <ac:spMk id="38" creationId="{D36D28A7-3C15-2614-D8D4-2AAC688196E8}"/>
          </ac:spMkLst>
        </pc:spChg>
        <pc:spChg chg="mod topLvl">
          <ac:chgData name="Meshkin, Seyed Hamed *" userId="220999c3-e6ef-4426-a304-d27831ca2f92" providerId="ADAL" clId="{76D2AC0C-8CE9-44FA-A352-32A646821BA3}" dt="2023-11-30T14:14:47.117" v="15" actId="1076"/>
          <ac:spMkLst>
            <pc:docMk/>
            <pc:sldMk cId="1186036625" sldId="285"/>
            <ac:spMk id="39" creationId="{579B4002-A956-5BB8-E8EB-AD121BE139CE}"/>
          </ac:spMkLst>
        </pc:spChg>
        <pc:spChg chg="mod topLvl">
          <ac:chgData name="Meshkin, Seyed Hamed *" userId="220999c3-e6ef-4426-a304-d27831ca2f92" providerId="ADAL" clId="{76D2AC0C-8CE9-44FA-A352-32A646821BA3}" dt="2023-11-30T14:14:47.117" v="15" actId="1076"/>
          <ac:spMkLst>
            <pc:docMk/>
            <pc:sldMk cId="1186036625" sldId="285"/>
            <ac:spMk id="40" creationId="{25B2A9BF-F165-7BE0-1BF4-2B289466A119}"/>
          </ac:spMkLst>
        </pc:spChg>
        <pc:spChg chg="mod topLvl">
          <ac:chgData name="Meshkin, Seyed Hamed *" userId="220999c3-e6ef-4426-a304-d27831ca2f92" providerId="ADAL" clId="{76D2AC0C-8CE9-44FA-A352-32A646821BA3}" dt="2023-11-30T14:14:47.117" v="15" actId="1076"/>
          <ac:spMkLst>
            <pc:docMk/>
            <pc:sldMk cId="1186036625" sldId="285"/>
            <ac:spMk id="41" creationId="{A872F06C-6975-5149-5171-3483F802C93F}"/>
          </ac:spMkLst>
        </pc:spChg>
        <pc:spChg chg="mod topLvl">
          <ac:chgData name="Meshkin, Seyed Hamed *" userId="220999c3-e6ef-4426-a304-d27831ca2f92" providerId="ADAL" clId="{76D2AC0C-8CE9-44FA-A352-32A646821BA3}" dt="2023-11-30T14:14:47.117" v="15" actId="1076"/>
          <ac:spMkLst>
            <pc:docMk/>
            <pc:sldMk cId="1186036625" sldId="285"/>
            <ac:spMk id="42" creationId="{4ABC3F6D-E470-8A56-EB54-7509B2FA7BAE}"/>
          </ac:spMkLst>
        </pc:spChg>
        <pc:spChg chg="mod topLvl">
          <ac:chgData name="Meshkin, Seyed Hamed *" userId="220999c3-e6ef-4426-a304-d27831ca2f92" providerId="ADAL" clId="{76D2AC0C-8CE9-44FA-A352-32A646821BA3}" dt="2023-11-30T14:14:47.117" v="15" actId="1076"/>
          <ac:spMkLst>
            <pc:docMk/>
            <pc:sldMk cId="1186036625" sldId="285"/>
            <ac:spMk id="43" creationId="{147D0363-F112-6219-0E18-C3296292AC7B}"/>
          </ac:spMkLst>
        </pc:spChg>
        <pc:spChg chg="add mod">
          <ac:chgData name="Meshkin, Seyed Hamed *" userId="220999c3-e6ef-4426-a304-d27831ca2f92" providerId="ADAL" clId="{76D2AC0C-8CE9-44FA-A352-32A646821BA3}" dt="2023-11-30T14:56:34.740" v="283" actId="20577"/>
          <ac:spMkLst>
            <pc:docMk/>
            <pc:sldMk cId="1186036625" sldId="285"/>
            <ac:spMk id="48" creationId="{ACC5F5AB-CB18-7388-9472-93938EB67738}"/>
          </ac:spMkLst>
        </pc:spChg>
        <pc:spChg chg="add del mod">
          <ac:chgData name="Meshkin, Seyed Hamed *" userId="220999c3-e6ef-4426-a304-d27831ca2f92" providerId="ADAL" clId="{76D2AC0C-8CE9-44FA-A352-32A646821BA3}" dt="2023-11-30T14:20:56.543" v="48"/>
          <ac:spMkLst>
            <pc:docMk/>
            <pc:sldMk cId="1186036625" sldId="285"/>
            <ac:spMk id="53" creationId="{0E53742D-7DDA-526B-7B39-0F3D61758495}"/>
          </ac:spMkLst>
        </pc:spChg>
        <pc:spChg chg="add mod">
          <ac:chgData name="Meshkin, Seyed Hamed *" userId="220999c3-e6ef-4426-a304-d27831ca2f92" providerId="ADAL" clId="{76D2AC0C-8CE9-44FA-A352-32A646821BA3}" dt="2023-11-30T14:38:30.793" v="182" actId="1035"/>
          <ac:spMkLst>
            <pc:docMk/>
            <pc:sldMk cId="1186036625" sldId="285"/>
            <ac:spMk id="72" creationId="{DD90E690-8E9B-5DF3-6D51-9FC07760E2F0}"/>
          </ac:spMkLst>
        </pc:spChg>
        <pc:spChg chg="add mod">
          <ac:chgData name="Meshkin, Seyed Hamed *" userId="220999c3-e6ef-4426-a304-d27831ca2f92" providerId="ADAL" clId="{76D2AC0C-8CE9-44FA-A352-32A646821BA3}" dt="2023-11-30T14:50:46.470" v="267" actId="1076"/>
          <ac:spMkLst>
            <pc:docMk/>
            <pc:sldMk cId="1186036625" sldId="285"/>
            <ac:spMk id="86" creationId="{98829E47-6B15-F03A-59B4-414A9113B268}"/>
          </ac:spMkLst>
        </pc:spChg>
        <pc:spChg chg="add del mod">
          <ac:chgData name="Meshkin, Seyed Hamed *" userId="220999c3-e6ef-4426-a304-d27831ca2f92" providerId="ADAL" clId="{76D2AC0C-8CE9-44FA-A352-32A646821BA3}" dt="2023-11-30T14:50:51.306" v="269"/>
          <ac:spMkLst>
            <pc:docMk/>
            <pc:sldMk cId="1186036625" sldId="285"/>
            <ac:spMk id="87" creationId="{05DE42DF-D843-BE4C-5E55-A4419BC2D59A}"/>
          </ac:spMkLst>
        </pc:spChg>
        <pc:spChg chg="add mod">
          <ac:chgData name="Meshkin, Seyed Hamed *" userId="220999c3-e6ef-4426-a304-d27831ca2f92" providerId="ADAL" clId="{76D2AC0C-8CE9-44FA-A352-32A646821BA3}" dt="2023-11-30T15:41:56.962" v="348" actId="1037"/>
          <ac:spMkLst>
            <pc:docMk/>
            <pc:sldMk cId="1186036625" sldId="285"/>
            <ac:spMk id="88" creationId="{763F14EA-5EEF-A5D1-880E-3C4A22543CEC}"/>
          </ac:spMkLst>
        </pc:spChg>
        <pc:spChg chg="add del mod">
          <ac:chgData name="Meshkin, Seyed Hamed *" userId="220999c3-e6ef-4426-a304-d27831ca2f92" providerId="ADAL" clId="{76D2AC0C-8CE9-44FA-A352-32A646821BA3}" dt="2023-11-30T15:32:52.691" v="344" actId="478"/>
          <ac:spMkLst>
            <pc:docMk/>
            <pc:sldMk cId="1186036625" sldId="285"/>
            <ac:spMk id="89" creationId="{54D06437-9E29-C2F3-1B25-B1624A52BAD9}"/>
          </ac:spMkLst>
        </pc:spChg>
        <pc:spChg chg="add del">
          <ac:chgData name="Meshkin, Seyed Hamed *" userId="220999c3-e6ef-4426-a304-d27831ca2f92" providerId="ADAL" clId="{76D2AC0C-8CE9-44FA-A352-32A646821BA3}" dt="2023-11-30T15:22:17.585" v="293" actId="478"/>
          <ac:spMkLst>
            <pc:docMk/>
            <pc:sldMk cId="1186036625" sldId="285"/>
            <ac:spMk id="97" creationId="{DB6A2999-96C6-6CF7-C593-67DB549C6771}"/>
          </ac:spMkLst>
        </pc:spChg>
        <pc:spChg chg="add mod">
          <ac:chgData name="Meshkin, Seyed Hamed *" userId="220999c3-e6ef-4426-a304-d27831ca2f92" providerId="ADAL" clId="{76D2AC0C-8CE9-44FA-A352-32A646821BA3}" dt="2023-11-30T16:46:50.801" v="804" actId="1035"/>
          <ac:spMkLst>
            <pc:docMk/>
            <pc:sldMk cId="1186036625" sldId="285"/>
            <ac:spMk id="108" creationId="{A1B585F7-D4F8-1FF5-1AB0-68F26425B040}"/>
          </ac:spMkLst>
        </pc:spChg>
        <pc:spChg chg="add mod topLvl">
          <ac:chgData name="Meshkin, Seyed Hamed *" userId="220999c3-e6ef-4426-a304-d27831ca2f92" providerId="ADAL" clId="{76D2AC0C-8CE9-44FA-A352-32A646821BA3}" dt="2023-11-30T16:45:50.068" v="797" actId="1035"/>
          <ac:spMkLst>
            <pc:docMk/>
            <pc:sldMk cId="1186036625" sldId="285"/>
            <ac:spMk id="111" creationId="{76019D31-4854-B53B-AFC9-6A0D455C72EA}"/>
          </ac:spMkLst>
        </pc:spChg>
        <pc:spChg chg="add mod topLvl">
          <ac:chgData name="Meshkin, Seyed Hamed *" userId="220999c3-e6ef-4426-a304-d27831ca2f92" providerId="ADAL" clId="{76D2AC0C-8CE9-44FA-A352-32A646821BA3}" dt="2023-11-30T16:45:50.068" v="797" actId="1035"/>
          <ac:spMkLst>
            <pc:docMk/>
            <pc:sldMk cId="1186036625" sldId="285"/>
            <ac:spMk id="112" creationId="{09621E9E-A7CD-0892-D67E-4275946897F8}"/>
          </ac:spMkLst>
        </pc:spChg>
        <pc:spChg chg="add mod topLvl">
          <ac:chgData name="Meshkin, Seyed Hamed *" userId="220999c3-e6ef-4426-a304-d27831ca2f92" providerId="ADAL" clId="{76D2AC0C-8CE9-44FA-A352-32A646821BA3}" dt="2023-11-30T16:45:50.068" v="797" actId="1035"/>
          <ac:spMkLst>
            <pc:docMk/>
            <pc:sldMk cId="1186036625" sldId="285"/>
            <ac:spMk id="113" creationId="{B33F7954-7449-A0C6-3FE1-4811B0512429}"/>
          </ac:spMkLst>
        </pc:spChg>
        <pc:spChg chg="add mod topLvl">
          <ac:chgData name="Meshkin, Seyed Hamed *" userId="220999c3-e6ef-4426-a304-d27831ca2f92" providerId="ADAL" clId="{76D2AC0C-8CE9-44FA-A352-32A646821BA3}" dt="2023-11-30T16:45:50.068" v="797" actId="1035"/>
          <ac:spMkLst>
            <pc:docMk/>
            <pc:sldMk cId="1186036625" sldId="285"/>
            <ac:spMk id="114" creationId="{3820D43C-AF75-6815-A23F-692C5F274AE7}"/>
          </ac:spMkLst>
        </pc:spChg>
        <pc:spChg chg="add mod topLvl">
          <ac:chgData name="Meshkin, Seyed Hamed *" userId="220999c3-e6ef-4426-a304-d27831ca2f92" providerId="ADAL" clId="{76D2AC0C-8CE9-44FA-A352-32A646821BA3}" dt="2023-11-30T16:45:50.068" v="797" actId="1035"/>
          <ac:spMkLst>
            <pc:docMk/>
            <pc:sldMk cId="1186036625" sldId="285"/>
            <ac:spMk id="115" creationId="{1FBBE190-4B59-CE58-467B-5C3AB353B8A0}"/>
          </ac:spMkLst>
        </pc:spChg>
        <pc:spChg chg="add mod topLvl">
          <ac:chgData name="Meshkin, Seyed Hamed *" userId="220999c3-e6ef-4426-a304-d27831ca2f92" providerId="ADAL" clId="{76D2AC0C-8CE9-44FA-A352-32A646821BA3}" dt="2023-11-30T16:45:50.068" v="797" actId="1035"/>
          <ac:spMkLst>
            <pc:docMk/>
            <pc:sldMk cId="1186036625" sldId="285"/>
            <ac:spMk id="116" creationId="{4DF08591-6119-D140-338C-C730971E2610}"/>
          </ac:spMkLst>
        </pc:spChg>
        <pc:spChg chg="add mod topLvl">
          <ac:chgData name="Meshkin, Seyed Hamed *" userId="220999c3-e6ef-4426-a304-d27831ca2f92" providerId="ADAL" clId="{76D2AC0C-8CE9-44FA-A352-32A646821BA3}" dt="2023-11-30T16:45:50.068" v="797" actId="1035"/>
          <ac:spMkLst>
            <pc:docMk/>
            <pc:sldMk cId="1186036625" sldId="285"/>
            <ac:spMk id="117" creationId="{F18398FE-3AB5-B4A5-CE40-D2FCB36EFDC1}"/>
          </ac:spMkLst>
        </pc:spChg>
        <pc:spChg chg="add mod topLvl">
          <ac:chgData name="Meshkin, Seyed Hamed *" userId="220999c3-e6ef-4426-a304-d27831ca2f92" providerId="ADAL" clId="{76D2AC0C-8CE9-44FA-A352-32A646821BA3}" dt="2023-11-30T16:45:50.068" v="797" actId="1035"/>
          <ac:spMkLst>
            <pc:docMk/>
            <pc:sldMk cId="1186036625" sldId="285"/>
            <ac:spMk id="118" creationId="{A04497CC-94FB-DFA6-E5D5-9D734AA636CF}"/>
          </ac:spMkLst>
        </pc:spChg>
        <pc:spChg chg="add mod topLvl">
          <ac:chgData name="Meshkin, Seyed Hamed *" userId="220999c3-e6ef-4426-a304-d27831ca2f92" providerId="ADAL" clId="{76D2AC0C-8CE9-44FA-A352-32A646821BA3}" dt="2023-11-30T16:45:50.068" v="797" actId="1035"/>
          <ac:spMkLst>
            <pc:docMk/>
            <pc:sldMk cId="1186036625" sldId="285"/>
            <ac:spMk id="119" creationId="{C35435EE-4084-F623-970E-8736752E7D61}"/>
          </ac:spMkLst>
        </pc:spChg>
        <pc:spChg chg="add mod topLvl">
          <ac:chgData name="Meshkin, Seyed Hamed *" userId="220999c3-e6ef-4426-a304-d27831ca2f92" providerId="ADAL" clId="{76D2AC0C-8CE9-44FA-A352-32A646821BA3}" dt="2023-11-30T16:45:50.068" v="797" actId="1035"/>
          <ac:spMkLst>
            <pc:docMk/>
            <pc:sldMk cId="1186036625" sldId="285"/>
            <ac:spMk id="120" creationId="{85A5DDA9-6055-094B-5085-FA712D6DF0D9}"/>
          </ac:spMkLst>
        </pc:spChg>
        <pc:spChg chg="add mod topLvl">
          <ac:chgData name="Meshkin, Seyed Hamed *" userId="220999c3-e6ef-4426-a304-d27831ca2f92" providerId="ADAL" clId="{76D2AC0C-8CE9-44FA-A352-32A646821BA3}" dt="2023-11-30T16:45:50.068" v="797" actId="1035"/>
          <ac:spMkLst>
            <pc:docMk/>
            <pc:sldMk cId="1186036625" sldId="285"/>
            <ac:spMk id="121" creationId="{AD4ADD85-F31B-7688-F3DB-E801A3839C49}"/>
          </ac:spMkLst>
        </pc:spChg>
        <pc:spChg chg="add mod topLvl">
          <ac:chgData name="Meshkin, Seyed Hamed *" userId="220999c3-e6ef-4426-a304-d27831ca2f92" providerId="ADAL" clId="{76D2AC0C-8CE9-44FA-A352-32A646821BA3}" dt="2023-11-30T16:45:50.068" v="797" actId="1035"/>
          <ac:spMkLst>
            <pc:docMk/>
            <pc:sldMk cId="1186036625" sldId="285"/>
            <ac:spMk id="122" creationId="{F6B2E4FA-63A8-92D2-822C-F264529B5DCA}"/>
          </ac:spMkLst>
        </pc:spChg>
        <pc:spChg chg="add mod topLvl">
          <ac:chgData name="Meshkin, Seyed Hamed *" userId="220999c3-e6ef-4426-a304-d27831ca2f92" providerId="ADAL" clId="{76D2AC0C-8CE9-44FA-A352-32A646821BA3}" dt="2023-11-30T16:45:50.068" v="797" actId="1035"/>
          <ac:spMkLst>
            <pc:docMk/>
            <pc:sldMk cId="1186036625" sldId="285"/>
            <ac:spMk id="123" creationId="{F3140208-714F-471E-01BB-3CBBBFAEED84}"/>
          </ac:spMkLst>
        </pc:spChg>
        <pc:spChg chg="add mod topLvl">
          <ac:chgData name="Meshkin, Seyed Hamed *" userId="220999c3-e6ef-4426-a304-d27831ca2f92" providerId="ADAL" clId="{76D2AC0C-8CE9-44FA-A352-32A646821BA3}" dt="2023-11-30T16:45:50.068" v="797" actId="1035"/>
          <ac:spMkLst>
            <pc:docMk/>
            <pc:sldMk cId="1186036625" sldId="285"/>
            <ac:spMk id="124" creationId="{557CC0D8-B206-640D-D8AD-7DC692AF353E}"/>
          </ac:spMkLst>
        </pc:spChg>
        <pc:spChg chg="add mod topLvl">
          <ac:chgData name="Meshkin, Seyed Hamed *" userId="220999c3-e6ef-4426-a304-d27831ca2f92" providerId="ADAL" clId="{76D2AC0C-8CE9-44FA-A352-32A646821BA3}" dt="2023-11-30T16:45:50.068" v="797" actId="1035"/>
          <ac:spMkLst>
            <pc:docMk/>
            <pc:sldMk cId="1186036625" sldId="285"/>
            <ac:spMk id="125" creationId="{9B82E71C-B677-39AB-CE06-8C0728B3F044}"/>
          </ac:spMkLst>
        </pc:spChg>
        <pc:spChg chg="add mod topLvl">
          <ac:chgData name="Meshkin, Seyed Hamed *" userId="220999c3-e6ef-4426-a304-d27831ca2f92" providerId="ADAL" clId="{76D2AC0C-8CE9-44FA-A352-32A646821BA3}" dt="2023-11-30T16:45:50.068" v="797" actId="1035"/>
          <ac:spMkLst>
            <pc:docMk/>
            <pc:sldMk cId="1186036625" sldId="285"/>
            <ac:spMk id="126" creationId="{7EDCF6AE-EA87-0760-5324-F1C8970C8E35}"/>
          </ac:spMkLst>
        </pc:spChg>
        <pc:spChg chg="add mod topLvl">
          <ac:chgData name="Meshkin, Seyed Hamed *" userId="220999c3-e6ef-4426-a304-d27831ca2f92" providerId="ADAL" clId="{76D2AC0C-8CE9-44FA-A352-32A646821BA3}" dt="2023-11-30T16:45:50.068" v="797" actId="1035"/>
          <ac:spMkLst>
            <pc:docMk/>
            <pc:sldMk cId="1186036625" sldId="285"/>
            <ac:spMk id="127" creationId="{ADA0453A-F5B3-F58B-B43B-F680B8BAE292}"/>
          </ac:spMkLst>
        </pc:spChg>
        <pc:spChg chg="add mod">
          <ac:chgData name="Meshkin, Seyed Hamed *" userId="220999c3-e6ef-4426-a304-d27831ca2f92" providerId="ADAL" clId="{76D2AC0C-8CE9-44FA-A352-32A646821BA3}" dt="2023-11-30T16:20:38.616" v="784" actId="14100"/>
          <ac:spMkLst>
            <pc:docMk/>
            <pc:sldMk cId="1186036625" sldId="285"/>
            <ac:spMk id="321" creationId="{40275A2C-B2FE-947E-FD35-49AF9F676D3C}"/>
          </ac:spMkLst>
        </pc:spChg>
        <pc:spChg chg="add mod">
          <ac:chgData name="Meshkin, Seyed Hamed *" userId="220999c3-e6ef-4426-a304-d27831ca2f92" providerId="ADAL" clId="{76D2AC0C-8CE9-44FA-A352-32A646821BA3}" dt="2023-11-30T16:20:45.699" v="786" actId="1076"/>
          <ac:spMkLst>
            <pc:docMk/>
            <pc:sldMk cId="1186036625" sldId="285"/>
            <ac:spMk id="322" creationId="{5518FC0C-1DDE-0275-F447-4A096DA2F0EC}"/>
          </ac:spMkLst>
        </pc:spChg>
        <pc:grpChg chg="del mod">
          <ac:chgData name="Meshkin, Seyed Hamed *" userId="220999c3-e6ef-4426-a304-d27831ca2f92" providerId="ADAL" clId="{76D2AC0C-8CE9-44FA-A352-32A646821BA3}" dt="2023-11-30T14:14:07.223" v="12" actId="165"/>
          <ac:grpSpMkLst>
            <pc:docMk/>
            <pc:sldMk cId="1186036625" sldId="285"/>
            <ac:grpSpMk id="8" creationId="{E6F20972-DB7B-88FE-821C-665C9F392A29}"/>
          </ac:grpSpMkLst>
        </pc:grpChg>
        <pc:grpChg chg="del mod topLvl">
          <ac:chgData name="Meshkin, Seyed Hamed *" userId="220999c3-e6ef-4426-a304-d27831ca2f92" providerId="ADAL" clId="{76D2AC0C-8CE9-44FA-A352-32A646821BA3}" dt="2023-11-30T14:14:21.784" v="13" actId="165"/>
          <ac:grpSpMkLst>
            <pc:docMk/>
            <pc:sldMk cId="1186036625" sldId="285"/>
            <ac:grpSpMk id="9" creationId="{B1A9AD8B-90BB-D63E-FC04-0791C2E71412}"/>
          </ac:grpSpMkLst>
        </pc:grpChg>
        <pc:grpChg chg="del mod topLvl">
          <ac:chgData name="Meshkin, Seyed Hamed *" userId="220999c3-e6ef-4426-a304-d27831ca2f92" providerId="ADAL" clId="{76D2AC0C-8CE9-44FA-A352-32A646821BA3}" dt="2023-11-30T14:14:27.293" v="14" actId="165"/>
          <ac:grpSpMkLst>
            <pc:docMk/>
            <pc:sldMk cId="1186036625" sldId="285"/>
            <ac:grpSpMk id="13" creationId="{24F7A2D7-CD83-8AAA-4DE6-5C08E8EA4F9D}"/>
          </ac:grpSpMkLst>
        </pc:grpChg>
        <pc:grpChg chg="mod topLvl">
          <ac:chgData name="Meshkin, Seyed Hamed *" userId="220999c3-e6ef-4426-a304-d27831ca2f92" providerId="ADAL" clId="{76D2AC0C-8CE9-44FA-A352-32A646821BA3}" dt="2023-11-30T14:14:21.784" v="13" actId="165"/>
          <ac:grpSpMkLst>
            <pc:docMk/>
            <pc:sldMk cId="1186036625" sldId="285"/>
            <ac:grpSpMk id="14" creationId="{1DDD8EA4-2CFB-0387-924C-83FA4F8FDAA8}"/>
          </ac:grpSpMkLst>
        </pc:grpChg>
        <pc:grpChg chg="add mod">
          <ac:chgData name="Meshkin, Seyed Hamed *" userId="220999c3-e6ef-4426-a304-d27831ca2f92" providerId="ADAL" clId="{76D2AC0C-8CE9-44FA-A352-32A646821BA3}" dt="2023-11-30T15:51:54.491" v="494" actId="164"/>
          <ac:grpSpMkLst>
            <pc:docMk/>
            <pc:sldMk cId="1186036625" sldId="285"/>
            <ac:grpSpMk id="190" creationId="{17AE8C08-200D-5031-C423-D5CF3FBE9EB9}"/>
          </ac:grpSpMkLst>
        </pc:grpChg>
        <pc:grpChg chg="add del mod">
          <ac:chgData name="Meshkin, Seyed Hamed *" userId="220999c3-e6ef-4426-a304-d27831ca2f92" providerId="ADAL" clId="{76D2AC0C-8CE9-44FA-A352-32A646821BA3}" dt="2023-11-30T16:11:25.950" v="663" actId="165"/>
          <ac:grpSpMkLst>
            <pc:docMk/>
            <pc:sldMk cId="1186036625" sldId="285"/>
            <ac:grpSpMk id="320" creationId="{3D1155B1-556E-2BFB-370A-5CB55DD821F1}"/>
          </ac:grpSpMkLst>
        </pc:grpChg>
        <pc:picChg chg="del mod topLvl">
          <ac:chgData name="Meshkin, Seyed Hamed *" userId="220999c3-e6ef-4426-a304-d27831ca2f92" providerId="ADAL" clId="{76D2AC0C-8CE9-44FA-A352-32A646821BA3}" dt="2023-11-30T16:19:52.432" v="753" actId="478"/>
          <ac:picMkLst>
            <pc:docMk/>
            <pc:sldMk cId="1186036625" sldId="285"/>
            <ac:picMk id="33" creationId="{84FFEE1A-C9DA-F7E8-16D8-D83F477BFB35}"/>
          </ac:picMkLst>
        </pc:picChg>
        <pc:picChg chg="add mod">
          <ac:chgData name="Meshkin, Seyed Hamed *" userId="220999c3-e6ef-4426-a304-d27831ca2f92" providerId="ADAL" clId="{76D2AC0C-8CE9-44FA-A352-32A646821BA3}" dt="2023-11-30T16:46:50.801" v="804" actId="1035"/>
          <ac:picMkLst>
            <pc:docMk/>
            <pc:sldMk cId="1186036625" sldId="285"/>
            <ac:picMk id="99" creationId="{DEB1DC34-14C3-800F-02E0-2F25B21C623E}"/>
          </ac:picMkLst>
        </pc:picChg>
        <pc:picChg chg="add del mod">
          <ac:chgData name="Meshkin, Seyed Hamed *" userId="220999c3-e6ef-4426-a304-d27831ca2f92" providerId="ADAL" clId="{76D2AC0C-8CE9-44FA-A352-32A646821BA3}" dt="2023-11-30T15:25:33.476" v="314" actId="478"/>
          <ac:picMkLst>
            <pc:docMk/>
            <pc:sldMk cId="1186036625" sldId="285"/>
            <ac:picMk id="102" creationId="{6C20BC73-CB23-B673-6D23-E16D131C4914}"/>
          </ac:picMkLst>
        </pc:picChg>
        <pc:picChg chg="add mod">
          <ac:chgData name="Meshkin, Seyed Hamed *" userId="220999c3-e6ef-4426-a304-d27831ca2f92" providerId="ADAL" clId="{76D2AC0C-8CE9-44FA-A352-32A646821BA3}" dt="2023-11-30T16:46:50.801" v="804" actId="1035"/>
          <ac:picMkLst>
            <pc:docMk/>
            <pc:sldMk cId="1186036625" sldId="285"/>
            <ac:picMk id="104" creationId="{3AF3E78A-AB99-1399-7F40-06D9D6A72E3E}"/>
          </ac:picMkLst>
        </pc:picChg>
        <pc:picChg chg="add del mod">
          <ac:chgData name="Meshkin, Seyed Hamed *" userId="220999c3-e6ef-4426-a304-d27831ca2f92" providerId="ADAL" clId="{76D2AC0C-8CE9-44FA-A352-32A646821BA3}" dt="2023-11-30T15:25:48.913" v="320"/>
          <ac:picMkLst>
            <pc:docMk/>
            <pc:sldMk cId="1186036625" sldId="285"/>
            <ac:picMk id="105" creationId="{01BC6C52-79ED-551B-BD94-8FDD8C04B252}"/>
          </ac:picMkLst>
        </pc:picChg>
        <pc:picChg chg="add del mod">
          <ac:chgData name="Meshkin, Seyed Hamed *" userId="220999c3-e6ef-4426-a304-d27831ca2f92" providerId="ADAL" clId="{76D2AC0C-8CE9-44FA-A352-32A646821BA3}" dt="2023-11-30T15:26:07.502" v="324"/>
          <ac:picMkLst>
            <pc:docMk/>
            <pc:sldMk cId="1186036625" sldId="285"/>
            <ac:picMk id="106" creationId="{841CAEB9-55B7-EBD2-831C-4E36E8008DD6}"/>
          </ac:picMkLst>
        </pc:picChg>
        <pc:cxnChg chg="del mod topLvl">
          <ac:chgData name="Meshkin, Seyed Hamed *" userId="220999c3-e6ef-4426-a304-d27831ca2f92" providerId="ADAL" clId="{76D2AC0C-8CE9-44FA-A352-32A646821BA3}" dt="2023-11-30T14:37:16.086" v="84" actId="478"/>
          <ac:cxnSpMkLst>
            <pc:docMk/>
            <pc:sldMk cId="1186036625" sldId="285"/>
            <ac:cxnSpMk id="10" creationId="{96455AC0-36A3-C2E4-E019-0E933D736578}"/>
          </ac:cxnSpMkLst>
        </pc:cxnChg>
        <pc:cxnChg chg="del mod topLvl">
          <ac:chgData name="Meshkin, Seyed Hamed *" userId="220999c3-e6ef-4426-a304-d27831ca2f92" providerId="ADAL" clId="{76D2AC0C-8CE9-44FA-A352-32A646821BA3}" dt="2023-11-30T14:36:46.587" v="80" actId="478"/>
          <ac:cxnSpMkLst>
            <pc:docMk/>
            <pc:sldMk cId="1186036625" sldId="285"/>
            <ac:cxnSpMk id="11" creationId="{98A51F00-32EB-3142-A8BC-6632B088C870}"/>
          </ac:cxnSpMkLst>
        </pc:cxnChg>
        <pc:cxnChg chg="del mod topLvl">
          <ac:chgData name="Meshkin, Seyed Hamed *" userId="220999c3-e6ef-4426-a304-d27831ca2f92" providerId="ADAL" clId="{76D2AC0C-8CE9-44FA-A352-32A646821BA3}" dt="2023-11-30T14:21:37.743" v="51" actId="478"/>
          <ac:cxnSpMkLst>
            <pc:docMk/>
            <pc:sldMk cId="1186036625" sldId="285"/>
            <ac:cxnSpMk id="12" creationId="{5509D724-A710-C4B6-983E-AF7415AB8F0B}"/>
          </ac:cxnSpMkLst>
        </pc:cxnChg>
        <pc:cxnChg chg="mod">
          <ac:chgData name="Meshkin, Seyed Hamed *" userId="220999c3-e6ef-4426-a304-d27831ca2f92" providerId="ADAL" clId="{76D2AC0C-8CE9-44FA-A352-32A646821BA3}" dt="2023-11-30T14:48:34.994" v="241" actId="692"/>
          <ac:cxnSpMkLst>
            <pc:docMk/>
            <pc:sldMk cId="1186036625" sldId="285"/>
            <ac:cxnSpMk id="18" creationId="{CFD3EC2D-8900-4B23-A008-A7525A67E4A5}"/>
          </ac:cxnSpMkLst>
        </pc:cxnChg>
        <pc:cxnChg chg="mod">
          <ac:chgData name="Meshkin, Seyed Hamed *" userId="220999c3-e6ef-4426-a304-d27831ca2f92" providerId="ADAL" clId="{76D2AC0C-8CE9-44FA-A352-32A646821BA3}" dt="2023-11-30T14:48:34.994" v="241" actId="692"/>
          <ac:cxnSpMkLst>
            <pc:docMk/>
            <pc:sldMk cId="1186036625" sldId="285"/>
            <ac:cxnSpMk id="19" creationId="{374160EB-4FB7-6903-48A0-A3B036A390D6}"/>
          </ac:cxnSpMkLst>
        </pc:cxnChg>
        <pc:cxnChg chg="mod">
          <ac:chgData name="Meshkin, Seyed Hamed *" userId="220999c3-e6ef-4426-a304-d27831ca2f92" providerId="ADAL" clId="{76D2AC0C-8CE9-44FA-A352-32A646821BA3}" dt="2023-11-30T14:48:34.994" v="241" actId="692"/>
          <ac:cxnSpMkLst>
            <pc:docMk/>
            <pc:sldMk cId="1186036625" sldId="285"/>
            <ac:cxnSpMk id="21" creationId="{16F323B3-C4FB-CE98-DA74-2072FFC520DD}"/>
          </ac:cxnSpMkLst>
        </pc:cxnChg>
        <pc:cxnChg chg="mod">
          <ac:chgData name="Meshkin, Seyed Hamed *" userId="220999c3-e6ef-4426-a304-d27831ca2f92" providerId="ADAL" clId="{76D2AC0C-8CE9-44FA-A352-32A646821BA3}" dt="2023-11-30T14:48:34.994" v="241" actId="692"/>
          <ac:cxnSpMkLst>
            <pc:docMk/>
            <pc:sldMk cId="1186036625" sldId="285"/>
            <ac:cxnSpMk id="22" creationId="{B16CEAD2-1630-50EE-4AAC-4C467E3D9BDF}"/>
          </ac:cxnSpMkLst>
        </pc:cxnChg>
        <pc:cxnChg chg="del mod topLvl">
          <ac:chgData name="Meshkin, Seyed Hamed *" userId="220999c3-e6ef-4426-a304-d27831ca2f92" providerId="ADAL" clId="{76D2AC0C-8CE9-44FA-A352-32A646821BA3}" dt="2023-11-30T16:19:53.354" v="754" actId="478"/>
          <ac:cxnSpMkLst>
            <pc:docMk/>
            <pc:sldMk cId="1186036625" sldId="285"/>
            <ac:cxnSpMk id="34" creationId="{3938D6BD-BA7A-38E1-6833-FD411EADF142}"/>
          </ac:cxnSpMkLst>
        </pc:cxnChg>
        <pc:cxnChg chg="del mod topLvl">
          <ac:chgData name="Meshkin, Seyed Hamed *" userId="220999c3-e6ef-4426-a304-d27831ca2f92" providerId="ADAL" clId="{76D2AC0C-8CE9-44FA-A352-32A646821BA3}" dt="2023-11-30T15:31:47.369" v="334" actId="478"/>
          <ac:cxnSpMkLst>
            <pc:docMk/>
            <pc:sldMk cId="1186036625" sldId="285"/>
            <ac:cxnSpMk id="35" creationId="{3FD3DC1A-8FA7-9DA5-779C-D1BF0795B359}"/>
          </ac:cxnSpMkLst>
        </pc:cxnChg>
        <pc:cxnChg chg="add mod">
          <ac:chgData name="Meshkin, Seyed Hamed *" userId="220999c3-e6ef-4426-a304-d27831ca2f92" providerId="ADAL" clId="{76D2AC0C-8CE9-44FA-A352-32A646821BA3}" dt="2023-11-30T15:42:27.213" v="349" actId="14100"/>
          <ac:cxnSpMkLst>
            <pc:docMk/>
            <pc:sldMk cId="1186036625" sldId="285"/>
            <ac:cxnSpMk id="55" creationId="{7822A8D8-C4C6-11B8-3838-2BCCA6DC8F4A}"/>
          </ac:cxnSpMkLst>
        </pc:cxnChg>
        <pc:cxnChg chg="add del mod">
          <ac:chgData name="Meshkin, Seyed Hamed *" userId="220999c3-e6ef-4426-a304-d27831ca2f92" providerId="ADAL" clId="{76D2AC0C-8CE9-44FA-A352-32A646821BA3}" dt="2023-11-30T14:32:21.078" v="60" actId="478"/>
          <ac:cxnSpMkLst>
            <pc:docMk/>
            <pc:sldMk cId="1186036625" sldId="285"/>
            <ac:cxnSpMk id="58" creationId="{C03CE522-D6A5-34F0-29DC-0C2710073447}"/>
          </ac:cxnSpMkLst>
        </pc:cxnChg>
        <pc:cxnChg chg="add del mod">
          <ac:chgData name="Meshkin, Seyed Hamed *" userId="220999c3-e6ef-4426-a304-d27831ca2f92" providerId="ADAL" clId="{76D2AC0C-8CE9-44FA-A352-32A646821BA3}" dt="2023-11-30T14:36:32.524" v="77" actId="478"/>
          <ac:cxnSpMkLst>
            <pc:docMk/>
            <pc:sldMk cId="1186036625" sldId="285"/>
            <ac:cxnSpMk id="63" creationId="{7F4AEBC1-9E37-85CA-F2EC-37EA1F5103F8}"/>
          </ac:cxnSpMkLst>
        </pc:cxnChg>
        <pc:cxnChg chg="add mod">
          <ac:chgData name="Meshkin, Seyed Hamed *" userId="220999c3-e6ef-4426-a304-d27831ca2f92" providerId="ADAL" clId="{76D2AC0C-8CE9-44FA-A352-32A646821BA3}" dt="2023-11-30T14:48:50.279" v="247" actId="692"/>
          <ac:cxnSpMkLst>
            <pc:docMk/>
            <pc:sldMk cId="1186036625" sldId="285"/>
            <ac:cxnSpMk id="67" creationId="{8340913D-855F-7136-89F9-CF3286D03BEC}"/>
          </ac:cxnSpMkLst>
        </pc:cxnChg>
        <pc:cxnChg chg="add mod">
          <ac:chgData name="Meshkin, Seyed Hamed *" userId="220999c3-e6ef-4426-a304-d27831ca2f92" providerId="ADAL" clId="{76D2AC0C-8CE9-44FA-A352-32A646821BA3}" dt="2023-11-30T14:48:46.499" v="245" actId="692"/>
          <ac:cxnSpMkLst>
            <pc:docMk/>
            <pc:sldMk cId="1186036625" sldId="285"/>
            <ac:cxnSpMk id="71" creationId="{58BAF67B-2CCD-8213-F226-2080BFA93C86}"/>
          </ac:cxnSpMkLst>
        </pc:cxnChg>
        <pc:cxnChg chg="add mod topLvl">
          <ac:chgData name="Meshkin, Seyed Hamed *" userId="220999c3-e6ef-4426-a304-d27831ca2f92" providerId="ADAL" clId="{76D2AC0C-8CE9-44FA-A352-32A646821BA3}" dt="2023-11-30T16:45:50.068" v="797" actId="1035"/>
          <ac:cxnSpMkLst>
            <pc:docMk/>
            <pc:sldMk cId="1186036625" sldId="285"/>
            <ac:cxnSpMk id="129" creationId="{2F18432E-0979-7C28-360B-2C2DF2CCEB42}"/>
          </ac:cxnSpMkLst>
        </pc:cxnChg>
        <pc:cxnChg chg="add del">
          <ac:chgData name="Meshkin, Seyed Hamed *" userId="220999c3-e6ef-4426-a304-d27831ca2f92" providerId="ADAL" clId="{76D2AC0C-8CE9-44FA-A352-32A646821BA3}" dt="2023-11-30T15:48:06.233" v="401" actId="11529"/>
          <ac:cxnSpMkLst>
            <pc:docMk/>
            <pc:sldMk cId="1186036625" sldId="285"/>
            <ac:cxnSpMk id="132" creationId="{B40EA522-7094-AAAD-8CD3-0E2FFB1AECFE}"/>
          </ac:cxnSpMkLst>
        </pc:cxnChg>
        <pc:cxnChg chg="add mod topLvl">
          <ac:chgData name="Meshkin, Seyed Hamed *" userId="220999c3-e6ef-4426-a304-d27831ca2f92" providerId="ADAL" clId="{76D2AC0C-8CE9-44FA-A352-32A646821BA3}" dt="2023-11-30T16:45:50.068" v="797" actId="1035"/>
          <ac:cxnSpMkLst>
            <pc:docMk/>
            <pc:sldMk cId="1186036625" sldId="285"/>
            <ac:cxnSpMk id="133" creationId="{17C38B8C-3922-0B5D-E9EE-A230276378C0}"/>
          </ac:cxnSpMkLst>
        </pc:cxnChg>
        <pc:cxnChg chg="add mod topLvl">
          <ac:chgData name="Meshkin, Seyed Hamed *" userId="220999c3-e6ef-4426-a304-d27831ca2f92" providerId="ADAL" clId="{76D2AC0C-8CE9-44FA-A352-32A646821BA3}" dt="2023-11-30T16:45:50.068" v="797" actId="1035"/>
          <ac:cxnSpMkLst>
            <pc:docMk/>
            <pc:sldMk cId="1186036625" sldId="285"/>
            <ac:cxnSpMk id="136" creationId="{A82EF695-90B6-4246-2713-9EDBE229A10D}"/>
          </ac:cxnSpMkLst>
        </pc:cxnChg>
        <pc:cxnChg chg="add mod topLvl">
          <ac:chgData name="Meshkin, Seyed Hamed *" userId="220999c3-e6ef-4426-a304-d27831ca2f92" providerId="ADAL" clId="{76D2AC0C-8CE9-44FA-A352-32A646821BA3}" dt="2023-11-30T16:45:50.068" v="797" actId="1035"/>
          <ac:cxnSpMkLst>
            <pc:docMk/>
            <pc:sldMk cId="1186036625" sldId="285"/>
            <ac:cxnSpMk id="139" creationId="{11B74C0B-4C8B-6A65-9D82-CB5077ACD25A}"/>
          </ac:cxnSpMkLst>
        </pc:cxnChg>
        <pc:cxnChg chg="add mod topLvl">
          <ac:chgData name="Meshkin, Seyed Hamed *" userId="220999c3-e6ef-4426-a304-d27831ca2f92" providerId="ADAL" clId="{76D2AC0C-8CE9-44FA-A352-32A646821BA3}" dt="2023-11-30T16:45:50.068" v="797" actId="1035"/>
          <ac:cxnSpMkLst>
            <pc:docMk/>
            <pc:sldMk cId="1186036625" sldId="285"/>
            <ac:cxnSpMk id="142" creationId="{D3B42465-BEAB-2AAE-ACA1-C6095D842795}"/>
          </ac:cxnSpMkLst>
        </pc:cxnChg>
        <pc:cxnChg chg="add mod topLvl">
          <ac:chgData name="Meshkin, Seyed Hamed *" userId="220999c3-e6ef-4426-a304-d27831ca2f92" providerId="ADAL" clId="{76D2AC0C-8CE9-44FA-A352-32A646821BA3}" dt="2023-11-30T16:45:50.068" v="797" actId="1035"/>
          <ac:cxnSpMkLst>
            <pc:docMk/>
            <pc:sldMk cId="1186036625" sldId="285"/>
            <ac:cxnSpMk id="145" creationId="{00098E99-63C7-838B-C1B1-D07437E94D5C}"/>
          </ac:cxnSpMkLst>
        </pc:cxnChg>
        <pc:cxnChg chg="add mod topLvl">
          <ac:chgData name="Meshkin, Seyed Hamed *" userId="220999c3-e6ef-4426-a304-d27831ca2f92" providerId="ADAL" clId="{76D2AC0C-8CE9-44FA-A352-32A646821BA3}" dt="2023-11-30T16:45:50.068" v="797" actId="1035"/>
          <ac:cxnSpMkLst>
            <pc:docMk/>
            <pc:sldMk cId="1186036625" sldId="285"/>
            <ac:cxnSpMk id="148" creationId="{E94DAC92-1571-3228-BDFE-5AECCA926565}"/>
          </ac:cxnSpMkLst>
        </pc:cxnChg>
        <pc:cxnChg chg="add mod topLvl">
          <ac:chgData name="Meshkin, Seyed Hamed *" userId="220999c3-e6ef-4426-a304-d27831ca2f92" providerId="ADAL" clId="{76D2AC0C-8CE9-44FA-A352-32A646821BA3}" dt="2023-11-30T16:45:50.068" v="797" actId="1035"/>
          <ac:cxnSpMkLst>
            <pc:docMk/>
            <pc:sldMk cId="1186036625" sldId="285"/>
            <ac:cxnSpMk id="151" creationId="{35191280-6D59-9A55-7D3F-4B99441E3098}"/>
          </ac:cxnSpMkLst>
        </pc:cxnChg>
        <pc:cxnChg chg="add mod topLvl">
          <ac:chgData name="Meshkin, Seyed Hamed *" userId="220999c3-e6ef-4426-a304-d27831ca2f92" providerId="ADAL" clId="{76D2AC0C-8CE9-44FA-A352-32A646821BA3}" dt="2023-11-30T16:45:50.068" v="797" actId="1035"/>
          <ac:cxnSpMkLst>
            <pc:docMk/>
            <pc:sldMk cId="1186036625" sldId="285"/>
            <ac:cxnSpMk id="154" creationId="{ECB0B64C-0051-DC96-0F8C-DBF3BA005321}"/>
          </ac:cxnSpMkLst>
        </pc:cxnChg>
        <pc:cxnChg chg="add mod topLvl">
          <ac:chgData name="Meshkin, Seyed Hamed *" userId="220999c3-e6ef-4426-a304-d27831ca2f92" providerId="ADAL" clId="{76D2AC0C-8CE9-44FA-A352-32A646821BA3}" dt="2023-11-30T16:45:50.068" v="797" actId="1035"/>
          <ac:cxnSpMkLst>
            <pc:docMk/>
            <pc:sldMk cId="1186036625" sldId="285"/>
            <ac:cxnSpMk id="157" creationId="{FED5C874-333F-46C9-B949-DA5353DC632C}"/>
          </ac:cxnSpMkLst>
        </pc:cxnChg>
        <pc:cxnChg chg="add mod topLvl">
          <ac:chgData name="Meshkin, Seyed Hamed *" userId="220999c3-e6ef-4426-a304-d27831ca2f92" providerId="ADAL" clId="{76D2AC0C-8CE9-44FA-A352-32A646821BA3}" dt="2023-11-30T16:45:50.068" v="797" actId="1035"/>
          <ac:cxnSpMkLst>
            <pc:docMk/>
            <pc:sldMk cId="1186036625" sldId="285"/>
            <ac:cxnSpMk id="160" creationId="{6DD632E2-D2B3-2489-9D41-C4AFCAB276CD}"/>
          </ac:cxnSpMkLst>
        </pc:cxnChg>
        <pc:cxnChg chg="add mod topLvl">
          <ac:chgData name="Meshkin, Seyed Hamed *" userId="220999c3-e6ef-4426-a304-d27831ca2f92" providerId="ADAL" clId="{76D2AC0C-8CE9-44FA-A352-32A646821BA3}" dt="2023-11-30T16:45:50.068" v="797" actId="1035"/>
          <ac:cxnSpMkLst>
            <pc:docMk/>
            <pc:sldMk cId="1186036625" sldId="285"/>
            <ac:cxnSpMk id="163" creationId="{A125FDAD-3F38-6E6A-2338-2AF9D69EA8F2}"/>
          </ac:cxnSpMkLst>
        </pc:cxnChg>
        <pc:cxnChg chg="add mod topLvl">
          <ac:chgData name="Meshkin, Seyed Hamed *" userId="220999c3-e6ef-4426-a304-d27831ca2f92" providerId="ADAL" clId="{76D2AC0C-8CE9-44FA-A352-32A646821BA3}" dt="2023-11-30T16:45:50.068" v="797" actId="1035"/>
          <ac:cxnSpMkLst>
            <pc:docMk/>
            <pc:sldMk cId="1186036625" sldId="285"/>
            <ac:cxnSpMk id="166" creationId="{C17C862B-7AEF-6932-D800-E6486B7C5BB4}"/>
          </ac:cxnSpMkLst>
        </pc:cxnChg>
        <pc:cxnChg chg="add mod topLvl">
          <ac:chgData name="Meshkin, Seyed Hamed *" userId="220999c3-e6ef-4426-a304-d27831ca2f92" providerId="ADAL" clId="{76D2AC0C-8CE9-44FA-A352-32A646821BA3}" dt="2023-11-30T16:45:50.068" v="797" actId="1035"/>
          <ac:cxnSpMkLst>
            <pc:docMk/>
            <pc:sldMk cId="1186036625" sldId="285"/>
            <ac:cxnSpMk id="169" creationId="{E2037E3C-0A80-21E4-2AE1-9851E7F43E6A}"/>
          </ac:cxnSpMkLst>
        </pc:cxnChg>
        <pc:cxnChg chg="add mod topLvl">
          <ac:chgData name="Meshkin, Seyed Hamed *" userId="220999c3-e6ef-4426-a304-d27831ca2f92" providerId="ADAL" clId="{76D2AC0C-8CE9-44FA-A352-32A646821BA3}" dt="2023-11-30T16:45:50.068" v="797" actId="1035"/>
          <ac:cxnSpMkLst>
            <pc:docMk/>
            <pc:sldMk cId="1186036625" sldId="285"/>
            <ac:cxnSpMk id="172" creationId="{33AA708B-7C68-3CF6-128E-15E7F4543E50}"/>
          </ac:cxnSpMkLst>
        </pc:cxnChg>
        <pc:cxnChg chg="add mod topLvl">
          <ac:chgData name="Meshkin, Seyed Hamed *" userId="220999c3-e6ef-4426-a304-d27831ca2f92" providerId="ADAL" clId="{76D2AC0C-8CE9-44FA-A352-32A646821BA3}" dt="2023-11-30T16:45:50.068" v="797" actId="1035"/>
          <ac:cxnSpMkLst>
            <pc:docMk/>
            <pc:sldMk cId="1186036625" sldId="285"/>
            <ac:cxnSpMk id="175" creationId="{DC5E2A42-1FED-0198-D81B-4EE0A9A77C7A}"/>
          </ac:cxnSpMkLst>
        </pc:cxnChg>
        <pc:cxnChg chg="add mod topLvl">
          <ac:chgData name="Meshkin, Seyed Hamed *" userId="220999c3-e6ef-4426-a304-d27831ca2f92" providerId="ADAL" clId="{76D2AC0C-8CE9-44FA-A352-32A646821BA3}" dt="2023-11-30T16:45:50.068" v="797" actId="1035"/>
          <ac:cxnSpMkLst>
            <pc:docMk/>
            <pc:sldMk cId="1186036625" sldId="285"/>
            <ac:cxnSpMk id="178" creationId="{AB85B630-1399-9D99-2310-F96B502AD801}"/>
          </ac:cxnSpMkLst>
        </pc:cxnChg>
        <pc:cxnChg chg="add mod topLvl">
          <ac:chgData name="Meshkin, Seyed Hamed *" userId="220999c3-e6ef-4426-a304-d27831ca2f92" providerId="ADAL" clId="{76D2AC0C-8CE9-44FA-A352-32A646821BA3}" dt="2023-11-30T16:45:50.068" v="797" actId="1035"/>
          <ac:cxnSpMkLst>
            <pc:docMk/>
            <pc:sldMk cId="1186036625" sldId="285"/>
            <ac:cxnSpMk id="181" creationId="{EFBC533F-1CE5-A73C-9BCA-5E16106B6FA8}"/>
          </ac:cxnSpMkLst>
        </pc:cxnChg>
        <pc:cxnChg chg="add mod topLvl">
          <ac:chgData name="Meshkin, Seyed Hamed *" userId="220999c3-e6ef-4426-a304-d27831ca2f92" providerId="ADAL" clId="{76D2AC0C-8CE9-44FA-A352-32A646821BA3}" dt="2023-11-30T16:45:50.068" v="797" actId="1035"/>
          <ac:cxnSpMkLst>
            <pc:docMk/>
            <pc:sldMk cId="1186036625" sldId="285"/>
            <ac:cxnSpMk id="184" creationId="{3C794409-A52C-7EC6-261A-93C14AE698AF}"/>
          </ac:cxnSpMkLst>
        </pc:cxnChg>
        <pc:cxnChg chg="add mod topLvl">
          <ac:chgData name="Meshkin, Seyed Hamed *" userId="220999c3-e6ef-4426-a304-d27831ca2f92" providerId="ADAL" clId="{76D2AC0C-8CE9-44FA-A352-32A646821BA3}" dt="2023-11-30T16:45:50.068" v="797" actId="1035"/>
          <ac:cxnSpMkLst>
            <pc:docMk/>
            <pc:sldMk cId="1186036625" sldId="285"/>
            <ac:cxnSpMk id="187" creationId="{7ADEBF42-832A-BF01-D84A-9CF32C0214A9}"/>
          </ac:cxnSpMkLst>
        </pc:cxnChg>
        <pc:cxnChg chg="add del mod">
          <ac:chgData name="Meshkin, Seyed Hamed *" userId="220999c3-e6ef-4426-a304-d27831ca2f92" providerId="ADAL" clId="{76D2AC0C-8CE9-44FA-A352-32A646821BA3}" dt="2023-11-30T15:57:07.013" v="520" actId="478"/>
          <ac:cxnSpMkLst>
            <pc:docMk/>
            <pc:sldMk cId="1186036625" sldId="285"/>
            <ac:cxnSpMk id="192" creationId="{A75D5092-629D-8376-48AF-BF1C48F4D03F}"/>
          </ac:cxnSpMkLst>
        </pc:cxnChg>
        <pc:cxnChg chg="add mod topLvl">
          <ac:chgData name="Meshkin, Seyed Hamed *" userId="220999c3-e6ef-4426-a304-d27831ca2f92" providerId="ADAL" clId="{76D2AC0C-8CE9-44FA-A352-32A646821BA3}" dt="2023-11-30T16:45:50.068" v="797" actId="1035"/>
          <ac:cxnSpMkLst>
            <pc:docMk/>
            <pc:sldMk cId="1186036625" sldId="285"/>
            <ac:cxnSpMk id="193" creationId="{E77A0B26-7B15-C854-7AA2-96FF89A76824}"/>
          </ac:cxnSpMkLst>
        </pc:cxnChg>
        <pc:cxnChg chg="add mod topLvl">
          <ac:chgData name="Meshkin, Seyed Hamed *" userId="220999c3-e6ef-4426-a304-d27831ca2f92" providerId="ADAL" clId="{76D2AC0C-8CE9-44FA-A352-32A646821BA3}" dt="2023-11-30T16:45:50.068" v="797" actId="1035"/>
          <ac:cxnSpMkLst>
            <pc:docMk/>
            <pc:sldMk cId="1186036625" sldId="285"/>
            <ac:cxnSpMk id="196" creationId="{16417289-4CFF-9624-4150-B62E01F2A7D9}"/>
          </ac:cxnSpMkLst>
        </pc:cxnChg>
        <pc:cxnChg chg="add mod topLvl">
          <ac:chgData name="Meshkin, Seyed Hamed *" userId="220999c3-e6ef-4426-a304-d27831ca2f92" providerId="ADAL" clId="{76D2AC0C-8CE9-44FA-A352-32A646821BA3}" dt="2023-11-30T16:45:50.068" v="797" actId="1035"/>
          <ac:cxnSpMkLst>
            <pc:docMk/>
            <pc:sldMk cId="1186036625" sldId="285"/>
            <ac:cxnSpMk id="199" creationId="{D213EB27-6306-63FF-717E-B0D02F2D60A5}"/>
          </ac:cxnSpMkLst>
        </pc:cxnChg>
        <pc:cxnChg chg="add mod topLvl">
          <ac:chgData name="Meshkin, Seyed Hamed *" userId="220999c3-e6ef-4426-a304-d27831ca2f92" providerId="ADAL" clId="{76D2AC0C-8CE9-44FA-A352-32A646821BA3}" dt="2023-11-30T16:45:50.068" v="797" actId="1035"/>
          <ac:cxnSpMkLst>
            <pc:docMk/>
            <pc:sldMk cId="1186036625" sldId="285"/>
            <ac:cxnSpMk id="202" creationId="{5FE80BD3-E855-C5B2-FA68-5EC7DD01AE82}"/>
          </ac:cxnSpMkLst>
        </pc:cxnChg>
        <pc:cxnChg chg="add mod topLvl">
          <ac:chgData name="Meshkin, Seyed Hamed *" userId="220999c3-e6ef-4426-a304-d27831ca2f92" providerId="ADAL" clId="{76D2AC0C-8CE9-44FA-A352-32A646821BA3}" dt="2023-11-30T16:45:50.068" v="797" actId="1035"/>
          <ac:cxnSpMkLst>
            <pc:docMk/>
            <pc:sldMk cId="1186036625" sldId="285"/>
            <ac:cxnSpMk id="205" creationId="{8A551750-EB3A-B8B2-AB93-B74075EFE45B}"/>
          </ac:cxnSpMkLst>
        </pc:cxnChg>
        <pc:cxnChg chg="add mod topLvl">
          <ac:chgData name="Meshkin, Seyed Hamed *" userId="220999c3-e6ef-4426-a304-d27831ca2f92" providerId="ADAL" clId="{76D2AC0C-8CE9-44FA-A352-32A646821BA3}" dt="2023-11-30T16:45:50.068" v="797" actId="1035"/>
          <ac:cxnSpMkLst>
            <pc:docMk/>
            <pc:sldMk cId="1186036625" sldId="285"/>
            <ac:cxnSpMk id="208" creationId="{513D475A-4B3B-4450-5FEF-C8F544B8AF58}"/>
          </ac:cxnSpMkLst>
        </pc:cxnChg>
        <pc:cxnChg chg="add mod topLvl">
          <ac:chgData name="Meshkin, Seyed Hamed *" userId="220999c3-e6ef-4426-a304-d27831ca2f92" providerId="ADAL" clId="{76D2AC0C-8CE9-44FA-A352-32A646821BA3}" dt="2023-11-30T16:45:50.068" v="797" actId="1035"/>
          <ac:cxnSpMkLst>
            <pc:docMk/>
            <pc:sldMk cId="1186036625" sldId="285"/>
            <ac:cxnSpMk id="211" creationId="{F588129F-9A3D-FE17-BCEC-198B96A3B25A}"/>
          </ac:cxnSpMkLst>
        </pc:cxnChg>
        <pc:cxnChg chg="add mod topLvl">
          <ac:chgData name="Meshkin, Seyed Hamed *" userId="220999c3-e6ef-4426-a304-d27831ca2f92" providerId="ADAL" clId="{76D2AC0C-8CE9-44FA-A352-32A646821BA3}" dt="2023-11-30T16:45:50.068" v="797" actId="1035"/>
          <ac:cxnSpMkLst>
            <pc:docMk/>
            <pc:sldMk cId="1186036625" sldId="285"/>
            <ac:cxnSpMk id="214" creationId="{88B24A1B-E63D-6EE8-E53B-4D85607F8FBF}"/>
          </ac:cxnSpMkLst>
        </pc:cxnChg>
        <pc:cxnChg chg="add mod topLvl">
          <ac:chgData name="Meshkin, Seyed Hamed *" userId="220999c3-e6ef-4426-a304-d27831ca2f92" providerId="ADAL" clId="{76D2AC0C-8CE9-44FA-A352-32A646821BA3}" dt="2023-11-30T16:45:50.068" v="797" actId="1035"/>
          <ac:cxnSpMkLst>
            <pc:docMk/>
            <pc:sldMk cId="1186036625" sldId="285"/>
            <ac:cxnSpMk id="217" creationId="{A4BF6B51-5150-9F39-26AF-C70808BD02A6}"/>
          </ac:cxnSpMkLst>
        </pc:cxnChg>
        <pc:cxnChg chg="add mod topLvl">
          <ac:chgData name="Meshkin, Seyed Hamed *" userId="220999c3-e6ef-4426-a304-d27831ca2f92" providerId="ADAL" clId="{76D2AC0C-8CE9-44FA-A352-32A646821BA3}" dt="2023-11-30T16:45:50.068" v="797" actId="1035"/>
          <ac:cxnSpMkLst>
            <pc:docMk/>
            <pc:sldMk cId="1186036625" sldId="285"/>
            <ac:cxnSpMk id="220" creationId="{5AC057DA-EFB5-FB3C-7372-E3315123BE41}"/>
          </ac:cxnSpMkLst>
        </pc:cxnChg>
        <pc:cxnChg chg="add mod topLvl">
          <ac:chgData name="Meshkin, Seyed Hamed *" userId="220999c3-e6ef-4426-a304-d27831ca2f92" providerId="ADAL" clId="{76D2AC0C-8CE9-44FA-A352-32A646821BA3}" dt="2023-11-30T16:45:50.068" v="797" actId="1035"/>
          <ac:cxnSpMkLst>
            <pc:docMk/>
            <pc:sldMk cId="1186036625" sldId="285"/>
            <ac:cxnSpMk id="223" creationId="{A814F146-3C3C-22D4-482A-4E5A3F68F051}"/>
          </ac:cxnSpMkLst>
        </pc:cxnChg>
        <pc:cxnChg chg="add mod topLvl">
          <ac:chgData name="Meshkin, Seyed Hamed *" userId="220999c3-e6ef-4426-a304-d27831ca2f92" providerId="ADAL" clId="{76D2AC0C-8CE9-44FA-A352-32A646821BA3}" dt="2023-11-30T16:45:50.068" v="797" actId="1035"/>
          <ac:cxnSpMkLst>
            <pc:docMk/>
            <pc:sldMk cId="1186036625" sldId="285"/>
            <ac:cxnSpMk id="226" creationId="{4CFD0E54-9252-2910-C2CA-645F2BB00A28}"/>
          </ac:cxnSpMkLst>
        </pc:cxnChg>
        <pc:cxnChg chg="add mod topLvl">
          <ac:chgData name="Meshkin, Seyed Hamed *" userId="220999c3-e6ef-4426-a304-d27831ca2f92" providerId="ADAL" clId="{76D2AC0C-8CE9-44FA-A352-32A646821BA3}" dt="2023-11-30T16:45:50.068" v="797" actId="1035"/>
          <ac:cxnSpMkLst>
            <pc:docMk/>
            <pc:sldMk cId="1186036625" sldId="285"/>
            <ac:cxnSpMk id="229" creationId="{E8AA5ABD-3EEF-7CE4-A9C7-ADEA472E3E4B}"/>
          </ac:cxnSpMkLst>
        </pc:cxnChg>
        <pc:cxnChg chg="add mod topLvl">
          <ac:chgData name="Meshkin, Seyed Hamed *" userId="220999c3-e6ef-4426-a304-d27831ca2f92" providerId="ADAL" clId="{76D2AC0C-8CE9-44FA-A352-32A646821BA3}" dt="2023-11-30T16:45:50.068" v="797" actId="1035"/>
          <ac:cxnSpMkLst>
            <pc:docMk/>
            <pc:sldMk cId="1186036625" sldId="285"/>
            <ac:cxnSpMk id="232" creationId="{82D5382E-95B4-881C-C3B7-4F3E73D40792}"/>
          </ac:cxnSpMkLst>
        </pc:cxnChg>
        <pc:cxnChg chg="add mod topLvl">
          <ac:chgData name="Meshkin, Seyed Hamed *" userId="220999c3-e6ef-4426-a304-d27831ca2f92" providerId="ADAL" clId="{76D2AC0C-8CE9-44FA-A352-32A646821BA3}" dt="2023-11-30T16:45:50.068" v="797" actId="1035"/>
          <ac:cxnSpMkLst>
            <pc:docMk/>
            <pc:sldMk cId="1186036625" sldId="285"/>
            <ac:cxnSpMk id="235" creationId="{22DAFF84-AD1F-3ECC-44E5-109074177B04}"/>
          </ac:cxnSpMkLst>
        </pc:cxnChg>
        <pc:cxnChg chg="add mod topLvl">
          <ac:chgData name="Meshkin, Seyed Hamed *" userId="220999c3-e6ef-4426-a304-d27831ca2f92" providerId="ADAL" clId="{76D2AC0C-8CE9-44FA-A352-32A646821BA3}" dt="2023-11-30T16:45:50.068" v="797" actId="1035"/>
          <ac:cxnSpMkLst>
            <pc:docMk/>
            <pc:sldMk cId="1186036625" sldId="285"/>
            <ac:cxnSpMk id="238" creationId="{71519AEC-E9C6-C743-172A-EA55C6641D61}"/>
          </ac:cxnSpMkLst>
        </pc:cxnChg>
        <pc:cxnChg chg="add mod topLvl">
          <ac:chgData name="Meshkin, Seyed Hamed *" userId="220999c3-e6ef-4426-a304-d27831ca2f92" providerId="ADAL" clId="{76D2AC0C-8CE9-44FA-A352-32A646821BA3}" dt="2023-11-30T16:45:50.068" v="797" actId="1035"/>
          <ac:cxnSpMkLst>
            <pc:docMk/>
            <pc:sldMk cId="1186036625" sldId="285"/>
            <ac:cxnSpMk id="241" creationId="{F9756E4A-4049-D1F8-F998-878A896BFFC5}"/>
          </ac:cxnSpMkLst>
        </pc:cxnChg>
        <pc:cxnChg chg="add mod topLvl">
          <ac:chgData name="Meshkin, Seyed Hamed *" userId="220999c3-e6ef-4426-a304-d27831ca2f92" providerId="ADAL" clId="{76D2AC0C-8CE9-44FA-A352-32A646821BA3}" dt="2023-11-30T16:45:50.068" v="797" actId="1035"/>
          <ac:cxnSpMkLst>
            <pc:docMk/>
            <pc:sldMk cId="1186036625" sldId="285"/>
            <ac:cxnSpMk id="244" creationId="{D8123830-F36D-9F8B-660C-1B6C2A728B40}"/>
          </ac:cxnSpMkLst>
        </pc:cxnChg>
        <pc:cxnChg chg="add mod topLvl">
          <ac:chgData name="Meshkin, Seyed Hamed *" userId="220999c3-e6ef-4426-a304-d27831ca2f92" providerId="ADAL" clId="{76D2AC0C-8CE9-44FA-A352-32A646821BA3}" dt="2023-11-30T16:45:50.068" v="797" actId="1035"/>
          <ac:cxnSpMkLst>
            <pc:docMk/>
            <pc:sldMk cId="1186036625" sldId="285"/>
            <ac:cxnSpMk id="247" creationId="{3BE51AC6-0E77-ECD5-9B92-6E74B99C5ED4}"/>
          </ac:cxnSpMkLst>
        </pc:cxnChg>
        <pc:cxnChg chg="add mod topLvl">
          <ac:chgData name="Meshkin, Seyed Hamed *" userId="220999c3-e6ef-4426-a304-d27831ca2f92" providerId="ADAL" clId="{76D2AC0C-8CE9-44FA-A352-32A646821BA3}" dt="2023-11-30T16:45:50.068" v="797" actId="1035"/>
          <ac:cxnSpMkLst>
            <pc:docMk/>
            <pc:sldMk cId="1186036625" sldId="285"/>
            <ac:cxnSpMk id="250" creationId="{24AD074D-CB9A-8C09-FC50-2DB355C610DC}"/>
          </ac:cxnSpMkLst>
        </pc:cxnChg>
        <pc:cxnChg chg="add mod topLvl">
          <ac:chgData name="Meshkin, Seyed Hamed *" userId="220999c3-e6ef-4426-a304-d27831ca2f92" providerId="ADAL" clId="{76D2AC0C-8CE9-44FA-A352-32A646821BA3}" dt="2023-11-30T16:45:50.068" v="797" actId="1035"/>
          <ac:cxnSpMkLst>
            <pc:docMk/>
            <pc:sldMk cId="1186036625" sldId="285"/>
            <ac:cxnSpMk id="253" creationId="{6DBBD3DE-0BFD-5BD9-41EB-F167E658C0A7}"/>
          </ac:cxnSpMkLst>
        </pc:cxnChg>
        <pc:cxnChg chg="add mod topLvl">
          <ac:chgData name="Meshkin, Seyed Hamed *" userId="220999c3-e6ef-4426-a304-d27831ca2f92" providerId="ADAL" clId="{76D2AC0C-8CE9-44FA-A352-32A646821BA3}" dt="2023-11-30T16:45:50.068" v="797" actId="1035"/>
          <ac:cxnSpMkLst>
            <pc:docMk/>
            <pc:sldMk cId="1186036625" sldId="285"/>
            <ac:cxnSpMk id="256" creationId="{BDFFDF37-54DF-2AFF-7F2C-4AA84D950A23}"/>
          </ac:cxnSpMkLst>
        </pc:cxnChg>
        <pc:cxnChg chg="add mod topLvl">
          <ac:chgData name="Meshkin, Seyed Hamed *" userId="220999c3-e6ef-4426-a304-d27831ca2f92" providerId="ADAL" clId="{76D2AC0C-8CE9-44FA-A352-32A646821BA3}" dt="2023-11-30T16:45:50.068" v="797" actId="1035"/>
          <ac:cxnSpMkLst>
            <pc:docMk/>
            <pc:sldMk cId="1186036625" sldId="285"/>
            <ac:cxnSpMk id="259" creationId="{7DB9426A-AFCF-DEFB-0551-C4B4EB008A8E}"/>
          </ac:cxnSpMkLst>
        </pc:cxnChg>
        <pc:cxnChg chg="add mod topLvl">
          <ac:chgData name="Meshkin, Seyed Hamed *" userId="220999c3-e6ef-4426-a304-d27831ca2f92" providerId="ADAL" clId="{76D2AC0C-8CE9-44FA-A352-32A646821BA3}" dt="2023-11-30T16:45:50.068" v="797" actId="1035"/>
          <ac:cxnSpMkLst>
            <pc:docMk/>
            <pc:sldMk cId="1186036625" sldId="285"/>
            <ac:cxnSpMk id="262" creationId="{BDE3D6B9-2A7D-2ECC-5353-46D69D93F2B3}"/>
          </ac:cxnSpMkLst>
        </pc:cxnChg>
        <pc:cxnChg chg="add mod topLvl">
          <ac:chgData name="Meshkin, Seyed Hamed *" userId="220999c3-e6ef-4426-a304-d27831ca2f92" providerId="ADAL" clId="{76D2AC0C-8CE9-44FA-A352-32A646821BA3}" dt="2023-11-30T16:45:50.068" v="797" actId="1035"/>
          <ac:cxnSpMkLst>
            <pc:docMk/>
            <pc:sldMk cId="1186036625" sldId="285"/>
            <ac:cxnSpMk id="265" creationId="{5A3A1A87-CDEE-44EB-CA95-F7DF0A4EE96F}"/>
          </ac:cxnSpMkLst>
        </pc:cxnChg>
        <pc:cxnChg chg="add mod topLvl">
          <ac:chgData name="Meshkin, Seyed Hamed *" userId="220999c3-e6ef-4426-a304-d27831ca2f92" providerId="ADAL" clId="{76D2AC0C-8CE9-44FA-A352-32A646821BA3}" dt="2023-11-30T16:45:50.068" v="797" actId="1035"/>
          <ac:cxnSpMkLst>
            <pc:docMk/>
            <pc:sldMk cId="1186036625" sldId="285"/>
            <ac:cxnSpMk id="268" creationId="{0B73A3F4-288F-EEA4-78F6-59F7CEE31588}"/>
          </ac:cxnSpMkLst>
        </pc:cxnChg>
        <pc:cxnChg chg="add mod topLvl">
          <ac:chgData name="Meshkin, Seyed Hamed *" userId="220999c3-e6ef-4426-a304-d27831ca2f92" providerId="ADAL" clId="{76D2AC0C-8CE9-44FA-A352-32A646821BA3}" dt="2023-11-30T16:45:50.068" v="797" actId="1035"/>
          <ac:cxnSpMkLst>
            <pc:docMk/>
            <pc:sldMk cId="1186036625" sldId="285"/>
            <ac:cxnSpMk id="271" creationId="{21AFB5E2-5071-EAD7-EE48-FC77E8450D03}"/>
          </ac:cxnSpMkLst>
        </pc:cxnChg>
        <pc:cxnChg chg="add mod topLvl">
          <ac:chgData name="Meshkin, Seyed Hamed *" userId="220999c3-e6ef-4426-a304-d27831ca2f92" providerId="ADAL" clId="{76D2AC0C-8CE9-44FA-A352-32A646821BA3}" dt="2023-11-30T16:45:50.068" v="797" actId="1035"/>
          <ac:cxnSpMkLst>
            <pc:docMk/>
            <pc:sldMk cId="1186036625" sldId="285"/>
            <ac:cxnSpMk id="274" creationId="{00E86E3F-B7A8-3915-5891-F936F5DC2084}"/>
          </ac:cxnSpMkLst>
        </pc:cxnChg>
        <pc:cxnChg chg="add mod topLvl">
          <ac:chgData name="Meshkin, Seyed Hamed *" userId="220999c3-e6ef-4426-a304-d27831ca2f92" providerId="ADAL" clId="{76D2AC0C-8CE9-44FA-A352-32A646821BA3}" dt="2023-11-30T16:45:50.068" v="797" actId="1035"/>
          <ac:cxnSpMkLst>
            <pc:docMk/>
            <pc:sldMk cId="1186036625" sldId="285"/>
            <ac:cxnSpMk id="283" creationId="{5B863C67-0692-41B3-189A-F587945ED13F}"/>
          </ac:cxnSpMkLst>
        </pc:cxnChg>
        <pc:cxnChg chg="add mod topLvl">
          <ac:chgData name="Meshkin, Seyed Hamed *" userId="220999c3-e6ef-4426-a304-d27831ca2f92" providerId="ADAL" clId="{76D2AC0C-8CE9-44FA-A352-32A646821BA3}" dt="2023-11-30T16:45:50.068" v="797" actId="1035"/>
          <ac:cxnSpMkLst>
            <pc:docMk/>
            <pc:sldMk cId="1186036625" sldId="285"/>
            <ac:cxnSpMk id="286" creationId="{040AD489-39FC-6CC9-C7D4-A71BBE086A25}"/>
          </ac:cxnSpMkLst>
        </pc:cxnChg>
        <pc:cxnChg chg="add mod topLvl">
          <ac:chgData name="Meshkin, Seyed Hamed *" userId="220999c3-e6ef-4426-a304-d27831ca2f92" providerId="ADAL" clId="{76D2AC0C-8CE9-44FA-A352-32A646821BA3}" dt="2023-11-30T16:45:50.068" v="797" actId="1035"/>
          <ac:cxnSpMkLst>
            <pc:docMk/>
            <pc:sldMk cId="1186036625" sldId="285"/>
            <ac:cxnSpMk id="289" creationId="{2384595E-5DA6-CC9E-DB99-6EEC98A05AFE}"/>
          </ac:cxnSpMkLst>
        </pc:cxnChg>
        <pc:cxnChg chg="add mod topLvl">
          <ac:chgData name="Meshkin, Seyed Hamed *" userId="220999c3-e6ef-4426-a304-d27831ca2f92" providerId="ADAL" clId="{76D2AC0C-8CE9-44FA-A352-32A646821BA3}" dt="2023-11-30T16:45:50.068" v="797" actId="1035"/>
          <ac:cxnSpMkLst>
            <pc:docMk/>
            <pc:sldMk cId="1186036625" sldId="285"/>
            <ac:cxnSpMk id="292" creationId="{0FCF4EBC-FAD4-8F86-731E-A5D5CD02A570}"/>
          </ac:cxnSpMkLst>
        </pc:cxnChg>
        <pc:cxnChg chg="add mod topLvl">
          <ac:chgData name="Meshkin, Seyed Hamed *" userId="220999c3-e6ef-4426-a304-d27831ca2f92" providerId="ADAL" clId="{76D2AC0C-8CE9-44FA-A352-32A646821BA3}" dt="2023-11-30T16:45:50.068" v="797" actId="1035"/>
          <ac:cxnSpMkLst>
            <pc:docMk/>
            <pc:sldMk cId="1186036625" sldId="285"/>
            <ac:cxnSpMk id="295" creationId="{3BB2B58A-3D31-8A86-9007-5EF25E7476DF}"/>
          </ac:cxnSpMkLst>
        </pc:cxnChg>
        <pc:cxnChg chg="add mod topLvl">
          <ac:chgData name="Meshkin, Seyed Hamed *" userId="220999c3-e6ef-4426-a304-d27831ca2f92" providerId="ADAL" clId="{76D2AC0C-8CE9-44FA-A352-32A646821BA3}" dt="2023-11-30T16:45:50.068" v="797" actId="1035"/>
          <ac:cxnSpMkLst>
            <pc:docMk/>
            <pc:sldMk cId="1186036625" sldId="285"/>
            <ac:cxnSpMk id="298" creationId="{22DB7A20-6C67-7E8F-D478-6298DE3EE07C}"/>
          </ac:cxnSpMkLst>
        </pc:cxnChg>
        <pc:cxnChg chg="add mod topLvl">
          <ac:chgData name="Meshkin, Seyed Hamed *" userId="220999c3-e6ef-4426-a304-d27831ca2f92" providerId="ADAL" clId="{76D2AC0C-8CE9-44FA-A352-32A646821BA3}" dt="2023-11-30T16:45:50.068" v="797" actId="1035"/>
          <ac:cxnSpMkLst>
            <pc:docMk/>
            <pc:sldMk cId="1186036625" sldId="285"/>
            <ac:cxnSpMk id="301" creationId="{CC5182A4-A8DF-0798-5F83-E565689673AB}"/>
          </ac:cxnSpMkLst>
        </pc:cxnChg>
        <pc:cxnChg chg="add mod topLvl">
          <ac:chgData name="Meshkin, Seyed Hamed *" userId="220999c3-e6ef-4426-a304-d27831ca2f92" providerId="ADAL" clId="{76D2AC0C-8CE9-44FA-A352-32A646821BA3}" dt="2023-11-30T16:45:50.068" v="797" actId="1035"/>
          <ac:cxnSpMkLst>
            <pc:docMk/>
            <pc:sldMk cId="1186036625" sldId="285"/>
            <ac:cxnSpMk id="305" creationId="{B9CEC962-5E97-2280-05A5-382523C2E1FF}"/>
          </ac:cxnSpMkLst>
        </pc:cxnChg>
        <pc:cxnChg chg="add mod topLvl">
          <ac:chgData name="Meshkin, Seyed Hamed *" userId="220999c3-e6ef-4426-a304-d27831ca2f92" providerId="ADAL" clId="{76D2AC0C-8CE9-44FA-A352-32A646821BA3}" dt="2023-11-30T16:45:50.068" v="797" actId="1035"/>
          <ac:cxnSpMkLst>
            <pc:docMk/>
            <pc:sldMk cId="1186036625" sldId="285"/>
            <ac:cxnSpMk id="308" creationId="{02470066-661D-32CA-2042-9BF4C3C8FAEF}"/>
          </ac:cxnSpMkLst>
        </pc:cxnChg>
        <pc:cxnChg chg="add mod topLvl">
          <ac:chgData name="Meshkin, Seyed Hamed *" userId="220999c3-e6ef-4426-a304-d27831ca2f92" providerId="ADAL" clId="{76D2AC0C-8CE9-44FA-A352-32A646821BA3}" dt="2023-11-30T16:45:50.068" v="797" actId="1035"/>
          <ac:cxnSpMkLst>
            <pc:docMk/>
            <pc:sldMk cId="1186036625" sldId="285"/>
            <ac:cxnSpMk id="311" creationId="{54903095-1083-8C3A-867E-4A197020F3CB}"/>
          </ac:cxnSpMkLst>
        </pc:cxnChg>
        <pc:cxnChg chg="add mod topLvl">
          <ac:chgData name="Meshkin, Seyed Hamed *" userId="220999c3-e6ef-4426-a304-d27831ca2f92" providerId="ADAL" clId="{76D2AC0C-8CE9-44FA-A352-32A646821BA3}" dt="2023-11-30T16:45:50.068" v="797" actId="1035"/>
          <ac:cxnSpMkLst>
            <pc:docMk/>
            <pc:sldMk cId="1186036625" sldId="285"/>
            <ac:cxnSpMk id="314" creationId="{4B3DFA6A-171E-AD6E-2F6D-BDEA14C73B24}"/>
          </ac:cxnSpMkLst>
        </pc:cxnChg>
        <pc:cxnChg chg="add mod topLvl">
          <ac:chgData name="Meshkin, Seyed Hamed *" userId="220999c3-e6ef-4426-a304-d27831ca2f92" providerId="ADAL" clId="{76D2AC0C-8CE9-44FA-A352-32A646821BA3}" dt="2023-11-30T16:45:50.068" v="797" actId="1035"/>
          <ac:cxnSpMkLst>
            <pc:docMk/>
            <pc:sldMk cId="1186036625" sldId="285"/>
            <ac:cxnSpMk id="317" creationId="{E4FD6085-7183-DE5D-76E1-C5DBB64A4A23}"/>
          </ac:cxnSpMkLst>
        </pc:cxnChg>
      </pc:sldChg>
      <pc:sldChg chg="addSp delSp add mod addAnim delAnim">
        <pc:chgData name="Meshkin, Seyed Hamed *" userId="220999c3-e6ef-4426-a304-d27831ca2f92" providerId="ADAL" clId="{76D2AC0C-8CE9-44FA-A352-32A646821BA3}" dt="2023-12-07T23:13:14.921" v="829" actId="478"/>
        <pc:sldMkLst>
          <pc:docMk/>
          <pc:sldMk cId="1729123015" sldId="286"/>
        </pc:sldMkLst>
        <pc:picChg chg="add del">
          <ac:chgData name="Meshkin, Seyed Hamed *" userId="220999c3-e6ef-4426-a304-d27831ca2f92" providerId="ADAL" clId="{76D2AC0C-8CE9-44FA-A352-32A646821BA3}" dt="2023-12-07T23:12:54.092" v="816" actId="478"/>
          <ac:picMkLst>
            <pc:docMk/>
            <pc:sldMk cId="1729123015" sldId="286"/>
            <ac:picMk id="9" creationId="{8826236E-2E4A-7DA2-4BCE-4EC546D85B81}"/>
          </ac:picMkLst>
        </pc:picChg>
        <pc:cxnChg chg="del">
          <ac:chgData name="Meshkin, Seyed Hamed *" userId="220999c3-e6ef-4426-a304-d27831ca2f92" providerId="ADAL" clId="{76D2AC0C-8CE9-44FA-A352-32A646821BA3}" dt="2023-12-07T23:13:04.465" v="823" actId="478"/>
          <ac:cxnSpMkLst>
            <pc:docMk/>
            <pc:sldMk cId="1729123015" sldId="286"/>
            <ac:cxnSpMk id="25" creationId="{C7D67E99-AF9F-96DB-DC5B-5982D564C2A2}"/>
          </ac:cxnSpMkLst>
        </pc:cxnChg>
        <pc:cxnChg chg="del">
          <ac:chgData name="Meshkin, Seyed Hamed *" userId="220999c3-e6ef-4426-a304-d27831ca2f92" providerId="ADAL" clId="{76D2AC0C-8CE9-44FA-A352-32A646821BA3}" dt="2023-12-07T23:13:03.604" v="822" actId="478"/>
          <ac:cxnSpMkLst>
            <pc:docMk/>
            <pc:sldMk cId="1729123015" sldId="286"/>
            <ac:cxnSpMk id="26" creationId="{06111A60-673D-3A9E-64B1-8388894379C9}"/>
          </ac:cxnSpMkLst>
        </pc:cxnChg>
        <pc:cxnChg chg="del">
          <ac:chgData name="Meshkin, Seyed Hamed *" userId="220999c3-e6ef-4426-a304-d27831ca2f92" providerId="ADAL" clId="{76D2AC0C-8CE9-44FA-A352-32A646821BA3}" dt="2023-12-07T23:12:59.746" v="819" actId="478"/>
          <ac:cxnSpMkLst>
            <pc:docMk/>
            <pc:sldMk cId="1729123015" sldId="286"/>
            <ac:cxnSpMk id="27" creationId="{2FDA671D-E061-65E7-826F-AF9178673CFB}"/>
          </ac:cxnSpMkLst>
        </pc:cxnChg>
        <pc:cxnChg chg="del">
          <ac:chgData name="Meshkin, Seyed Hamed *" userId="220999c3-e6ef-4426-a304-d27831ca2f92" providerId="ADAL" clId="{76D2AC0C-8CE9-44FA-A352-32A646821BA3}" dt="2023-12-07T23:13:01.152" v="820" actId="478"/>
          <ac:cxnSpMkLst>
            <pc:docMk/>
            <pc:sldMk cId="1729123015" sldId="286"/>
            <ac:cxnSpMk id="28" creationId="{A5C28ED7-8B8B-C589-C576-9B1BDED08F7A}"/>
          </ac:cxnSpMkLst>
        </pc:cxnChg>
        <pc:cxnChg chg="del">
          <ac:chgData name="Meshkin, Seyed Hamed *" userId="220999c3-e6ef-4426-a304-d27831ca2f92" providerId="ADAL" clId="{76D2AC0C-8CE9-44FA-A352-32A646821BA3}" dt="2023-12-07T23:12:50.044" v="813" actId="478"/>
          <ac:cxnSpMkLst>
            <pc:docMk/>
            <pc:sldMk cId="1729123015" sldId="286"/>
            <ac:cxnSpMk id="29" creationId="{7F399024-3E7C-8410-48BF-EB3C24BED8A2}"/>
          </ac:cxnSpMkLst>
        </pc:cxnChg>
        <pc:cxnChg chg="del">
          <ac:chgData name="Meshkin, Seyed Hamed *" userId="220999c3-e6ef-4426-a304-d27831ca2f92" providerId="ADAL" clId="{76D2AC0C-8CE9-44FA-A352-32A646821BA3}" dt="2023-12-07T23:12:49.135" v="812" actId="478"/>
          <ac:cxnSpMkLst>
            <pc:docMk/>
            <pc:sldMk cId="1729123015" sldId="286"/>
            <ac:cxnSpMk id="30" creationId="{4441B8D7-99FF-D40B-7F1A-2CAC56629F30}"/>
          </ac:cxnSpMkLst>
        </pc:cxnChg>
        <pc:cxnChg chg="del">
          <ac:chgData name="Meshkin, Seyed Hamed *" userId="220999c3-e6ef-4426-a304-d27831ca2f92" providerId="ADAL" clId="{76D2AC0C-8CE9-44FA-A352-32A646821BA3}" dt="2023-12-07T23:13:05.442" v="824" actId="478"/>
          <ac:cxnSpMkLst>
            <pc:docMk/>
            <pc:sldMk cId="1729123015" sldId="286"/>
            <ac:cxnSpMk id="31" creationId="{B7479BDD-51DB-B44D-C542-AAE73AF4FE5B}"/>
          </ac:cxnSpMkLst>
        </pc:cxnChg>
        <pc:cxnChg chg="del">
          <ac:chgData name="Meshkin, Seyed Hamed *" userId="220999c3-e6ef-4426-a304-d27831ca2f92" providerId="ADAL" clId="{76D2AC0C-8CE9-44FA-A352-32A646821BA3}" dt="2023-12-07T23:13:13.861" v="828" actId="478"/>
          <ac:cxnSpMkLst>
            <pc:docMk/>
            <pc:sldMk cId="1729123015" sldId="286"/>
            <ac:cxnSpMk id="35" creationId="{47BBE43E-843E-7942-2E63-AC1D5E59500E}"/>
          </ac:cxnSpMkLst>
        </pc:cxnChg>
        <pc:cxnChg chg="del">
          <ac:chgData name="Meshkin, Seyed Hamed *" userId="220999c3-e6ef-4426-a304-d27831ca2f92" providerId="ADAL" clId="{76D2AC0C-8CE9-44FA-A352-32A646821BA3}" dt="2023-12-07T23:13:12.762" v="827" actId="478"/>
          <ac:cxnSpMkLst>
            <pc:docMk/>
            <pc:sldMk cId="1729123015" sldId="286"/>
            <ac:cxnSpMk id="36" creationId="{EDDCCE73-3769-4199-F642-48CDAE8248DB}"/>
          </ac:cxnSpMkLst>
        </pc:cxnChg>
        <pc:cxnChg chg="del">
          <ac:chgData name="Meshkin, Seyed Hamed *" userId="220999c3-e6ef-4426-a304-d27831ca2f92" providerId="ADAL" clId="{76D2AC0C-8CE9-44FA-A352-32A646821BA3}" dt="2023-12-07T23:13:09.723" v="825" actId="478"/>
          <ac:cxnSpMkLst>
            <pc:docMk/>
            <pc:sldMk cId="1729123015" sldId="286"/>
            <ac:cxnSpMk id="37" creationId="{91C0387E-A865-D724-B7B6-24296E6F1CE6}"/>
          </ac:cxnSpMkLst>
        </pc:cxnChg>
        <pc:cxnChg chg="del">
          <ac:chgData name="Meshkin, Seyed Hamed *" userId="220999c3-e6ef-4426-a304-d27831ca2f92" providerId="ADAL" clId="{76D2AC0C-8CE9-44FA-A352-32A646821BA3}" dt="2023-12-07T23:13:02.161" v="821" actId="478"/>
          <ac:cxnSpMkLst>
            <pc:docMk/>
            <pc:sldMk cId="1729123015" sldId="286"/>
            <ac:cxnSpMk id="40" creationId="{7927643D-0805-6A81-E7D5-5A6FA977DF56}"/>
          </ac:cxnSpMkLst>
        </pc:cxnChg>
        <pc:cxnChg chg="del">
          <ac:chgData name="Meshkin, Seyed Hamed *" userId="220999c3-e6ef-4426-a304-d27831ca2f92" providerId="ADAL" clId="{76D2AC0C-8CE9-44FA-A352-32A646821BA3}" dt="2023-12-07T23:12:51.158" v="814" actId="478"/>
          <ac:cxnSpMkLst>
            <pc:docMk/>
            <pc:sldMk cId="1729123015" sldId="286"/>
            <ac:cxnSpMk id="41" creationId="{F3EFB618-AD18-E4DC-AFF8-4AE98F2AD499}"/>
          </ac:cxnSpMkLst>
        </pc:cxnChg>
        <pc:cxnChg chg="del">
          <ac:chgData name="Meshkin, Seyed Hamed *" userId="220999c3-e6ef-4426-a304-d27831ca2f92" providerId="ADAL" clId="{76D2AC0C-8CE9-44FA-A352-32A646821BA3}" dt="2023-12-07T23:12:56.176" v="817" actId="478"/>
          <ac:cxnSpMkLst>
            <pc:docMk/>
            <pc:sldMk cId="1729123015" sldId="286"/>
            <ac:cxnSpMk id="42" creationId="{8AB55C78-9D32-8C6A-C7A3-D4D65F78E694}"/>
          </ac:cxnSpMkLst>
        </pc:cxnChg>
        <pc:cxnChg chg="del">
          <ac:chgData name="Meshkin, Seyed Hamed *" userId="220999c3-e6ef-4426-a304-d27831ca2f92" providerId="ADAL" clId="{76D2AC0C-8CE9-44FA-A352-32A646821BA3}" dt="2023-12-07T23:12:58.922" v="818" actId="478"/>
          <ac:cxnSpMkLst>
            <pc:docMk/>
            <pc:sldMk cId="1729123015" sldId="286"/>
            <ac:cxnSpMk id="43" creationId="{E8E10667-173B-9788-A276-2904411E19F9}"/>
          </ac:cxnSpMkLst>
        </pc:cxnChg>
        <pc:cxnChg chg="del">
          <ac:chgData name="Meshkin, Seyed Hamed *" userId="220999c3-e6ef-4426-a304-d27831ca2f92" providerId="ADAL" clId="{76D2AC0C-8CE9-44FA-A352-32A646821BA3}" dt="2023-12-07T23:13:14.921" v="829" actId="478"/>
          <ac:cxnSpMkLst>
            <pc:docMk/>
            <pc:sldMk cId="1729123015" sldId="286"/>
            <ac:cxnSpMk id="48" creationId="{90D9BE89-45AD-A193-6FD0-79A8BA9C4CC1}"/>
          </ac:cxnSpMkLst>
        </pc:cxnChg>
        <pc:cxnChg chg="del">
          <ac:chgData name="Meshkin, Seyed Hamed *" userId="220999c3-e6ef-4426-a304-d27831ca2f92" providerId="ADAL" clId="{76D2AC0C-8CE9-44FA-A352-32A646821BA3}" dt="2023-12-07T23:13:11.501" v="826" actId="478"/>
          <ac:cxnSpMkLst>
            <pc:docMk/>
            <pc:sldMk cId="1729123015" sldId="286"/>
            <ac:cxnSpMk id="49" creationId="{5F60F6A1-9886-F3EF-95AD-9F7E0EB77794}"/>
          </ac:cxnSpMkLst>
        </pc:cxnChg>
      </pc:sldChg>
    </pc:docChg>
  </pc:docChgLst>
  <pc:docChgLst>
    <pc:chgData name="Meshkin, Seyed Hamed *" userId="220999c3-e6ef-4426-a304-d27831ca2f92" providerId="ADAL" clId="{1D49D244-7A1F-46DA-B77F-990FC9944059}"/>
    <pc:docChg chg="modSld">
      <pc:chgData name="Meshkin, Seyed Hamed *" userId="220999c3-e6ef-4426-a304-d27831ca2f92" providerId="ADAL" clId="{1D49D244-7A1F-46DA-B77F-990FC9944059}" dt="2023-09-19T20:31:33.627" v="0" actId="14100"/>
      <pc:docMkLst>
        <pc:docMk/>
      </pc:docMkLst>
      <pc:sldChg chg="modSp mod">
        <pc:chgData name="Meshkin, Seyed Hamed *" userId="220999c3-e6ef-4426-a304-d27831ca2f92" providerId="ADAL" clId="{1D49D244-7A1F-46DA-B77F-990FC9944059}" dt="2023-09-19T20:31:33.627" v="0" actId="14100"/>
        <pc:sldMkLst>
          <pc:docMk/>
          <pc:sldMk cId="872379353" sldId="263"/>
        </pc:sldMkLst>
        <pc:spChg chg="mod">
          <ac:chgData name="Meshkin, Seyed Hamed *" userId="220999c3-e6ef-4426-a304-d27831ca2f92" providerId="ADAL" clId="{1D49D244-7A1F-46DA-B77F-990FC9944059}" dt="2023-09-19T20:31:33.627" v="0" actId="14100"/>
          <ac:spMkLst>
            <pc:docMk/>
            <pc:sldMk cId="872379353" sldId="263"/>
            <ac:spMk id="3" creationId="{48C33B18-445A-5296-F758-07B389EF91DB}"/>
          </ac:spMkLst>
        </pc:spChg>
      </pc:sldChg>
    </pc:docChg>
  </pc:docChgLst>
  <pc:docChgLst>
    <pc:chgData name="Seyed Hamed Meshkin" userId="220999c3-e6ef-4426-a304-d27831ca2f92" providerId="ADAL" clId="{2042432B-60C2-4559-B81E-5F7C2D5D722D}"/>
    <pc:docChg chg="undo redo custSel addSld modSld">
      <pc:chgData name="Seyed Hamed Meshkin" userId="220999c3-e6ef-4426-a304-d27831ca2f92" providerId="ADAL" clId="{2042432B-60C2-4559-B81E-5F7C2D5D722D}" dt="2023-11-29T23:22:12.777" v="118" actId="207"/>
      <pc:docMkLst>
        <pc:docMk/>
      </pc:docMkLst>
      <pc:sldChg chg="modSp mod">
        <pc:chgData name="Seyed Hamed Meshkin" userId="220999c3-e6ef-4426-a304-d27831ca2f92" providerId="ADAL" clId="{2042432B-60C2-4559-B81E-5F7C2D5D722D}" dt="2023-11-29T21:16:22.141" v="2" actId="1076"/>
        <pc:sldMkLst>
          <pc:docMk/>
          <pc:sldMk cId="595921098" sldId="260"/>
        </pc:sldMkLst>
        <pc:spChg chg="mod">
          <ac:chgData name="Seyed Hamed Meshkin" userId="220999c3-e6ef-4426-a304-d27831ca2f92" providerId="ADAL" clId="{2042432B-60C2-4559-B81E-5F7C2D5D722D}" dt="2023-11-29T21:15:59.749" v="1" actId="1076"/>
          <ac:spMkLst>
            <pc:docMk/>
            <pc:sldMk cId="595921098" sldId="260"/>
            <ac:spMk id="2270" creationId="{01C70146-C1A2-E4E9-C949-EAF4252BECF5}"/>
          </ac:spMkLst>
        </pc:spChg>
        <pc:spChg chg="mod">
          <ac:chgData name="Seyed Hamed Meshkin" userId="220999c3-e6ef-4426-a304-d27831ca2f92" providerId="ADAL" clId="{2042432B-60C2-4559-B81E-5F7C2D5D722D}" dt="2023-11-29T21:15:59.749" v="1" actId="1076"/>
          <ac:spMkLst>
            <pc:docMk/>
            <pc:sldMk cId="595921098" sldId="260"/>
            <ac:spMk id="2271" creationId="{B2E55B45-F2C3-4380-78A5-22418A84567E}"/>
          </ac:spMkLst>
        </pc:spChg>
        <pc:spChg chg="mod">
          <ac:chgData name="Seyed Hamed Meshkin" userId="220999c3-e6ef-4426-a304-d27831ca2f92" providerId="ADAL" clId="{2042432B-60C2-4559-B81E-5F7C2D5D722D}" dt="2023-11-29T21:15:59.749" v="1" actId="1076"/>
          <ac:spMkLst>
            <pc:docMk/>
            <pc:sldMk cId="595921098" sldId="260"/>
            <ac:spMk id="2272" creationId="{69D89E7C-BB7F-4B20-A26A-29705FE51404}"/>
          </ac:spMkLst>
        </pc:spChg>
        <pc:spChg chg="mod">
          <ac:chgData name="Seyed Hamed Meshkin" userId="220999c3-e6ef-4426-a304-d27831ca2f92" providerId="ADAL" clId="{2042432B-60C2-4559-B81E-5F7C2D5D722D}" dt="2023-11-29T21:15:59.749" v="1" actId="1076"/>
          <ac:spMkLst>
            <pc:docMk/>
            <pc:sldMk cId="595921098" sldId="260"/>
            <ac:spMk id="2275" creationId="{EDE263AC-763A-2611-6B02-8B9AB5C3E2A8}"/>
          </ac:spMkLst>
        </pc:spChg>
        <pc:spChg chg="mod">
          <ac:chgData name="Seyed Hamed Meshkin" userId="220999c3-e6ef-4426-a304-d27831ca2f92" providerId="ADAL" clId="{2042432B-60C2-4559-B81E-5F7C2D5D722D}" dt="2023-11-29T21:15:59.749" v="1" actId="1076"/>
          <ac:spMkLst>
            <pc:docMk/>
            <pc:sldMk cId="595921098" sldId="260"/>
            <ac:spMk id="2278" creationId="{CF2AD475-4EC1-9E2C-6FC7-A60B9E599222}"/>
          </ac:spMkLst>
        </pc:spChg>
        <pc:spChg chg="mod">
          <ac:chgData name="Seyed Hamed Meshkin" userId="220999c3-e6ef-4426-a304-d27831ca2f92" providerId="ADAL" clId="{2042432B-60C2-4559-B81E-5F7C2D5D722D}" dt="2023-11-29T21:15:59.749" v="1" actId="1076"/>
          <ac:spMkLst>
            <pc:docMk/>
            <pc:sldMk cId="595921098" sldId="260"/>
            <ac:spMk id="2279" creationId="{71B66ACD-BC38-2667-F821-C5DF2BAC3D0E}"/>
          </ac:spMkLst>
        </pc:spChg>
        <pc:spChg chg="mod">
          <ac:chgData name="Seyed Hamed Meshkin" userId="220999c3-e6ef-4426-a304-d27831ca2f92" providerId="ADAL" clId="{2042432B-60C2-4559-B81E-5F7C2D5D722D}" dt="2023-11-29T21:15:59.749" v="1" actId="1076"/>
          <ac:spMkLst>
            <pc:docMk/>
            <pc:sldMk cId="595921098" sldId="260"/>
            <ac:spMk id="2280" creationId="{E0C53927-1EA9-ECC3-58F3-D1301FB5B8DD}"/>
          </ac:spMkLst>
        </pc:spChg>
        <pc:spChg chg="mod">
          <ac:chgData name="Seyed Hamed Meshkin" userId="220999c3-e6ef-4426-a304-d27831ca2f92" providerId="ADAL" clId="{2042432B-60C2-4559-B81E-5F7C2D5D722D}" dt="2023-11-29T21:15:59.749" v="1" actId="1076"/>
          <ac:spMkLst>
            <pc:docMk/>
            <pc:sldMk cId="595921098" sldId="260"/>
            <ac:spMk id="2281" creationId="{419CD216-144A-D201-D315-E9FE09BF436B}"/>
          </ac:spMkLst>
        </pc:spChg>
        <pc:spChg chg="mod">
          <ac:chgData name="Seyed Hamed Meshkin" userId="220999c3-e6ef-4426-a304-d27831ca2f92" providerId="ADAL" clId="{2042432B-60C2-4559-B81E-5F7C2D5D722D}" dt="2023-11-29T21:15:59.749" v="1" actId="1076"/>
          <ac:spMkLst>
            <pc:docMk/>
            <pc:sldMk cId="595921098" sldId="260"/>
            <ac:spMk id="2282" creationId="{1CE750D4-D9B0-3DA5-DEA7-569AC0B13F59}"/>
          </ac:spMkLst>
        </pc:spChg>
        <pc:spChg chg="mod">
          <ac:chgData name="Seyed Hamed Meshkin" userId="220999c3-e6ef-4426-a304-d27831ca2f92" providerId="ADAL" clId="{2042432B-60C2-4559-B81E-5F7C2D5D722D}" dt="2023-11-29T21:15:59.749" v="1" actId="1076"/>
          <ac:spMkLst>
            <pc:docMk/>
            <pc:sldMk cId="595921098" sldId="260"/>
            <ac:spMk id="2283" creationId="{77F59AA1-5B7E-64D6-D2FC-0A756A2567AC}"/>
          </ac:spMkLst>
        </pc:spChg>
        <pc:spChg chg="mod">
          <ac:chgData name="Seyed Hamed Meshkin" userId="220999c3-e6ef-4426-a304-d27831ca2f92" providerId="ADAL" clId="{2042432B-60C2-4559-B81E-5F7C2D5D722D}" dt="2023-11-29T21:15:59.749" v="1" actId="1076"/>
          <ac:spMkLst>
            <pc:docMk/>
            <pc:sldMk cId="595921098" sldId="260"/>
            <ac:spMk id="2284" creationId="{02018438-B134-FB15-B740-B2E3E6118C4C}"/>
          </ac:spMkLst>
        </pc:spChg>
        <pc:spChg chg="mod">
          <ac:chgData name="Seyed Hamed Meshkin" userId="220999c3-e6ef-4426-a304-d27831ca2f92" providerId="ADAL" clId="{2042432B-60C2-4559-B81E-5F7C2D5D722D}" dt="2023-11-29T21:16:22.141" v="2" actId="1076"/>
          <ac:spMkLst>
            <pc:docMk/>
            <pc:sldMk cId="595921098" sldId="260"/>
            <ac:spMk id="2285" creationId="{4E38416D-A85F-05D1-322D-F8F9BD8431E3}"/>
          </ac:spMkLst>
        </pc:spChg>
        <pc:spChg chg="mod">
          <ac:chgData name="Seyed Hamed Meshkin" userId="220999c3-e6ef-4426-a304-d27831ca2f92" providerId="ADAL" clId="{2042432B-60C2-4559-B81E-5F7C2D5D722D}" dt="2023-11-29T21:15:59.749" v="1" actId="1076"/>
          <ac:spMkLst>
            <pc:docMk/>
            <pc:sldMk cId="595921098" sldId="260"/>
            <ac:spMk id="2286" creationId="{B37F6C16-625F-5905-11BE-7107DE198E8C}"/>
          </ac:spMkLst>
        </pc:spChg>
        <pc:spChg chg="mod">
          <ac:chgData name="Seyed Hamed Meshkin" userId="220999c3-e6ef-4426-a304-d27831ca2f92" providerId="ADAL" clId="{2042432B-60C2-4559-B81E-5F7C2D5D722D}" dt="2023-11-29T21:15:59.749" v="1" actId="1076"/>
          <ac:spMkLst>
            <pc:docMk/>
            <pc:sldMk cId="595921098" sldId="260"/>
            <ac:spMk id="2287" creationId="{DE18C83E-7970-3076-285D-4266BC88DF67}"/>
          </ac:spMkLst>
        </pc:spChg>
        <pc:spChg chg="mod">
          <ac:chgData name="Seyed Hamed Meshkin" userId="220999c3-e6ef-4426-a304-d27831ca2f92" providerId="ADAL" clId="{2042432B-60C2-4559-B81E-5F7C2D5D722D}" dt="2023-11-29T21:15:59.749" v="1" actId="1076"/>
          <ac:spMkLst>
            <pc:docMk/>
            <pc:sldMk cId="595921098" sldId="260"/>
            <ac:spMk id="2291" creationId="{90E75C02-A6DF-D60C-7911-5DB57403465D}"/>
          </ac:spMkLst>
        </pc:spChg>
        <pc:spChg chg="mod">
          <ac:chgData name="Seyed Hamed Meshkin" userId="220999c3-e6ef-4426-a304-d27831ca2f92" providerId="ADAL" clId="{2042432B-60C2-4559-B81E-5F7C2D5D722D}" dt="2023-11-29T21:15:59.749" v="1" actId="1076"/>
          <ac:spMkLst>
            <pc:docMk/>
            <pc:sldMk cId="595921098" sldId="260"/>
            <ac:spMk id="2292" creationId="{D1C65DD4-D221-F368-74E2-D5995C9732AC}"/>
          </ac:spMkLst>
        </pc:spChg>
        <pc:spChg chg="mod">
          <ac:chgData name="Seyed Hamed Meshkin" userId="220999c3-e6ef-4426-a304-d27831ca2f92" providerId="ADAL" clId="{2042432B-60C2-4559-B81E-5F7C2D5D722D}" dt="2023-11-29T21:15:59.749" v="1" actId="1076"/>
          <ac:spMkLst>
            <pc:docMk/>
            <pc:sldMk cId="595921098" sldId="260"/>
            <ac:spMk id="2293" creationId="{087E56F2-D66F-9B31-DBE4-975D5453F5DD}"/>
          </ac:spMkLst>
        </pc:spChg>
        <pc:spChg chg="mod">
          <ac:chgData name="Seyed Hamed Meshkin" userId="220999c3-e6ef-4426-a304-d27831ca2f92" providerId="ADAL" clId="{2042432B-60C2-4559-B81E-5F7C2D5D722D}" dt="2023-11-29T21:15:59.749" v="1" actId="1076"/>
          <ac:spMkLst>
            <pc:docMk/>
            <pc:sldMk cId="595921098" sldId="260"/>
            <ac:spMk id="2294" creationId="{406F24FB-04A1-C2E6-659A-4BA1957D3192}"/>
          </ac:spMkLst>
        </pc:spChg>
        <pc:spChg chg="mod">
          <ac:chgData name="Seyed Hamed Meshkin" userId="220999c3-e6ef-4426-a304-d27831ca2f92" providerId="ADAL" clId="{2042432B-60C2-4559-B81E-5F7C2D5D722D}" dt="2023-11-29T21:15:59.749" v="1" actId="1076"/>
          <ac:spMkLst>
            <pc:docMk/>
            <pc:sldMk cId="595921098" sldId="260"/>
            <ac:spMk id="2295" creationId="{E7FB5138-470F-058B-E0A3-675AE9AEBD6F}"/>
          </ac:spMkLst>
        </pc:spChg>
        <pc:spChg chg="mod">
          <ac:chgData name="Seyed Hamed Meshkin" userId="220999c3-e6ef-4426-a304-d27831ca2f92" providerId="ADAL" clId="{2042432B-60C2-4559-B81E-5F7C2D5D722D}" dt="2023-11-29T21:15:59.749" v="1" actId="1076"/>
          <ac:spMkLst>
            <pc:docMk/>
            <pc:sldMk cId="595921098" sldId="260"/>
            <ac:spMk id="2296" creationId="{64A87718-9968-B6DB-B418-81D003F825C4}"/>
          </ac:spMkLst>
        </pc:spChg>
        <pc:spChg chg="mod">
          <ac:chgData name="Seyed Hamed Meshkin" userId="220999c3-e6ef-4426-a304-d27831ca2f92" providerId="ADAL" clId="{2042432B-60C2-4559-B81E-5F7C2D5D722D}" dt="2023-11-29T21:15:59.749" v="1" actId="1076"/>
          <ac:spMkLst>
            <pc:docMk/>
            <pc:sldMk cId="595921098" sldId="260"/>
            <ac:spMk id="2297" creationId="{34432F86-0148-7E52-6430-50BBF060B766}"/>
          </ac:spMkLst>
        </pc:spChg>
        <pc:spChg chg="mod">
          <ac:chgData name="Seyed Hamed Meshkin" userId="220999c3-e6ef-4426-a304-d27831ca2f92" providerId="ADAL" clId="{2042432B-60C2-4559-B81E-5F7C2D5D722D}" dt="2023-11-29T21:15:59.749" v="1" actId="1076"/>
          <ac:spMkLst>
            <pc:docMk/>
            <pc:sldMk cId="595921098" sldId="260"/>
            <ac:spMk id="2298" creationId="{3C110F02-EA2E-DB52-DD35-CE2B7585212B}"/>
          </ac:spMkLst>
        </pc:spChg>
        <pc:grpChg chg="mod">
          <ac:chgData name="Seyed Hamed Meshkin" userId="220999c3-e6ef-4426-a304-d27831ca2f92" providerId="ADAL" clId="{2042432B-60C2-4559-B81E-5F7C2D5D722D}" dt="2023-11-29T21:15:59.749" v="1" actId="1076"/>
          <ac:grpSpMkLst>
            <pc:docMk/>
            <pc:sldMk cId="595921098" sldId="260"/>
            <ac:grpSpMk id="2263" creationId="{E188948C-83D0-ECCB-B60F-790F05CED5C6}"/>
          </ac:grpSpMkLst>
        </pc:grpChg>
        <pc:grpChg chg="mod">
          <ac:chgData name="Seyed Hamed Meshkin" userId="220999c3-e6ef-4426-a304-d27831ca2f92" providerId="ADAL" clId="{2042432B-60C2-4559-B81E-5F7C2D5D722D}" dt="2023-11-29T21:15:59.749" v="1" actId="1076"/>
          <ac:grpSpMkLst>
            <pc:docMk/>
            <pc:sldMk cId="595921098" sldId="260"/>
            <ac:grpSpMk id="2264" creationId="{D61A7A96-2B84-409C-42A4-C06146B5E923}"/>
          </ac:grpSpMkLst>
        </pc:grpChg>
        <pc:grpChg chg="mod">
          <ac:chgData name="Seyed Hamed Meshkin" userId="220999c3-e6ef-4426-a304-d27831ca2f92" providerId="ADAL" clId="{2042432B-60C2-4559-B81E-5F7C2D5D722D}" dt="2023-11-29T21:15:59.749" v="1" actId="1076"/>
          <ac:grpSpMkLst>
            <pc:docMk/>
            <pc:sldMk cId="595921098" sldId="260"/>
            <ac:grpSpMk id="2268" creationId="{B6B5161B-759C-4412-97A7-7D806AA8A7D7}"/>
          </ac:grpSpMkLst>
        </pc:grpChg>
        <pc:grpChg chg="mod">
          <ac:chgData name="Seyed Hamed Meshkin" userId="220999c3-e6ef-4426-a304-d27831ca2f92" providerId="ADAL" clId="{2042432B-60C2-4559-B81E-5F7C2D5D722D}" dt="2023-11-29T21:15:59.749" v="1" actId="1076"/>
          <ac:grpSpMkLst>
            <pc:docMk/>
            <pc:sldMk cId="595921098" sldId="260"/>
            <ac:grpSpMk id="2269" creationId="{9DAA22BC-33FE-6AB8-8AC3-395B694AF144}"/>
          </ac:grpSpMkLst>
        </pc:grpChg>
        <pc:picChg chg="mod">
          <ac:chgData name="Seyed Hamed Meshkin" userId="220999c3-e6ef-4426-a304-d27831ca2f92" providerId="ADAL" clId="{2042432B-60C2-4559-B81E-5F7C2D5D722D}" dt="2023-11-29T21:15:59.749" v="1" actId="1076"/>
          <ac:picMkLst>
            <pc:docMk/>
            <pc:sldMk cId="595921098" sldId="260"/>
            <ac:picMk id="2288" creationId="{ECC4489A-B697-E505-C9D2-BBECD3836207}"/>
          </ac:picMkLst>
        </pc:picChg>
        <pc:cxnChg chg="mod">
          <ac:chgData name="Seyed Hamed Meshkin" userId="220999c3-e6ef-4426-a304-d27831ca2f92" providerId="ADAL" clId="{2042432B-60C2-4559-B81E-5F7C2D5D722D}" dt="2023-11-29T21:15:59.749" v="1" actId="1076"/>
          <ac:cxnSpMkLst>
            <pc:docMk/>
            <pc:sldMk cId="595921098" sldId="260"/>
            <ac:cxnSpMk id="2265" creationId="{3A6EBB9A-83ED-D7C3-CED7-554BBDDF924B}"/>
          </ac:cxnSpMkLst>
        </pc:cxnChg>
        <pc:cxnChg chg="mod">
          <ac:chgData name="Seyed Hamed Meshkin" userId="220999c3-e6ef-4426-a304-d27831ca2f92" providerId="ADAL" clId="{2042432B-60C2-4559-B81E-5F7C2D5D722D}" dt="2023-11-29T21:15:59.749" v="1" actId="1076"/>
          <ac:cxnSpMkLst>
            <pc:docMk/>
            <pc:sldMk cId="595921098" sldId="260"/>
            <ac:cxnSpMk id="2266" creationId="{B4D121EE-9304-9595-785F-89CE68C4BA50}"/>
          </ac:cxnSpMkLst>
        </pc:cxnChg>
        <pc:cxnChg chg="mod">
          <ac:chgData name="Seyed Hamed Meshkin" userId="220999c3-e6ef-4426-a304-d27831ca2f92" providerId="ADAL" clId="{2042432B-60C2-4559-B81E-5F7C2D5D722D}" dt="2023-11-29T21:15:59.749" v="1" actId="1076"/>
          <ac:cxnSpMkLst>
            <pc:docMk/>
            <pc:sldMk cId="595921098" sldId="260"/>
            <ac:cxnSpMk id="2267" creationId="{9F12404A-F40F-A406-F44F-41805C8AEFE4}"/>
          </ac:cxnSpMkLst>
        </pc:cxnChg>
        <pc:cxnChg chg="mod">
          <ac:chgData name="Seyed Hamed Meshkin" userId="220999c3-e6ef-4426-a304-d27831ca2f92" providerId="ADAL" clId="{2042432B-60C2-4559-B81E-5F7C2D5D722D}" dt="2023-11-29T21:15:59.749" v="1" actId="1076"/>
          <ac:cxnSpMkLst>
            <pc:docMk/>
            <pc:sldMk cId="595921098" sldId="260"/>
            <ac:cxnSpMk id="2273" creationId="{6B4A9D41-4C3A-8694-8E21-3E6036F5EB4F}"/>
          </ac:cxnSpMkLst>
        </pc:cxnChg>
        <pc:cxnChg chg="mod">
          <ac:chgData name="Seyed Hamed Meshkin" userId="220999c3-e6ef-4426-a304-d27831ca2f92" providerId="ADAL" clId="{2042432B-60C2-4559-B81E-5F7C2D5D722D}" dt="2023-11-29T21:15:59.749" v="1" actId="1076"/>
          <ac:cxnSpMkLst>
            <pc:docMk/>
            <pc:sldMk cId="595921098" sldId="260"/>
            <ac:cxnSpMk id="2274" creationId="{3DA99AA4-7D44-9606-6583-5B7F685950FB}"/>
          </ac:cxnSpMkLst>
        </pc:cxnChg>
        <pc:cxnChg chg="mod">
          <ac:chgData name="Seyed Hamed Meshkin" userId="220999c3-e6ef-4426-a304-d27831ca2f92" providerId="ADAL" clId="{2042432B-60C2-4559-B81E-5F7C2D5D722D}" dt="2023-11-29T21:15:59.749" v="1" actId="1076"/>
          <ac:cxnSpMkLst>
            <pc:docMk/>
            <pc:sldMk cId="595921098" sldId="260"/>
            <ac:cxnSpMk id="2276" creationId="{BA41DE1B-1476-3969-02D0-3449E82AACFF}"/>
          </ac:cxnSpMkLst>
        </pc:cxnChg>
        <pc:cxnChg chg="mod">
          <ac:chgData name="Seyed Hamed Meshkin" userId="220999c3-e6ef-4426-a304-d27831ca2f92" providerId="ADAL" clId="{2042432B-60C2-4559-B81E-5F7C2D5D722D}" dt="2023-11-29T21:15:59.749" v="1" actId="1076"/>
          <ac:cxnSpMkLst>
            <pc:docMk/>
            <pc:sldMk cId="595921098" sldId="260"/>
            <ac:cxnSpMk id="2277" creationId="{8F133AE5-541B-80C1-9A66-1E888162D3CC}"/>
          </ac:cxnSpMkLst>
        </pc:cxnChg>
        <pc:cxnChg chg="mod">
          <ac:chgData name="Seyed Hamed Meshkin" userId="220999c3-e6ef-4426-a304-d27831ca2f92" providerId="ADAL" clId="{2042432B-60C2-4559-B81E-5F7C2D5D722D}" dt="2023-11-29T21:15:59.749" v="1" actId="1076"/>
          <ac:cxnSpMkLst>
            <pc:docMk/>
            <pc:sldMk cId="595921098" sldId="260"/>
            <ac:cxnSpMk id="2289" creationId="{2EE9A31F-A983-467E-4C12-CFE4B26FE585}"/>
          </ac:cxnSpMkLst>
        </pc:cxnChg>
        <pc:cxnChg chg="mod">
          <ac:chgData name="Seyed Hamed Meshkin" userId="220999c3-e6ef-4426-a304-d27831ca2f92" providerId="ADAL" clId="{2042432B-60C2-4559-B81E-5F7C2D5D722D}" dt="2023-11-29T21:15:59.749" v="1" actId="1076"/>
          <ac:cxnSpMkLst>
            <pc:docMk/>
            <pc:sldMk cId="595921098" sldId="260"/>
            <ac:cxnSpMk id="2290" creationId="{A85EB582-D5DB-48E0-BBE5-E18F120F7856}"/>
          </ac:cxnSpMkLst>
        </pc:cxnChg>
      </pc:sldChg>
      <pc:sldChg chg="addSp delSp modSp new mod">
        <pc:chgData name="Seyed Hamed Meshkin" userId="220999c3-e6ef-4426-a304-d27831ca2f92" providerId="ADAL" clId="{2042432B-60C2-4559-B81E-5F7C2D5D722D}" dt="2023-11-29T23:22:12.777" v="118" actId="207"/>
        <pc:sldMkLst>
          <pc:docMk/>
          <pc:sldMk cId="1186036625" sldId="285"/>
        </pc:sldMkLst>
        <pc:spChg chg="del">
          <ac:chgData name="Seyed Hamed Meshkin" userId="220999c3-e6ef-4426-a304-d27831ca2f92" providerId="ADAL" clId="{2042432B-60C2-4559-B81E-5F7C2D5D722D}" dt="2023-11-29T21:16:58.848" v="4" actId="478"/>
          <ac:spMkLst>
            <pc:docMk/>
            <pc:sldMk cId="1186036625" sldId="285"/>
            <ac:spMk id="2" creationId="{06C9AB1D-9CAD-10CD-0435-B061DC76E7FD}"/>
          </ac:spMkLst>
        </pc:spChg>
        <pc:spChg chg="del">
          <ac:chgData name="Seyed Hamed Meshkin" userId="220999c3-e6ef-4426-a304-d27831ca2f92" providerId="ADAL" clId="{2042432B-60C2-4559-B81E-5F7C2D5D722D}" dt="2023-11-29T21:16:58.848" v="4" actId="478"/>
          <ac:spMkLst>
            <pc:docMk/>
            <pc:sldMk cId="1186036625" sldId="285"/>
            <ac:spMk id="3" creationId="{532D1539-BC01-BCC9-6ED2-7E4700F7AA8F}"/>
          </ac:spMkLst>
        </pc:spChg>
        <pc:spChg chg="del">
          <ac:chgData name="Seyed Hamed Meshkin" userId="220999c3-e6ef-4426-a304-d27831ca2f92" providerId="ADAL" clId="{2042432B-60C2-4559-B81E-5F7C2D5D722D}" dt="2023-11-29T21:16:58.848" v="4" actId="478"/>
          <ac:spMkLst>
            <pc:docMk/>
            <pc:sldMk cId="1186036625" sldId="285"/>
            <ac:spMk id="4" creationId="{6575CF15-8FBE-C834-DE3C-A867EE2A3B84}"/>
          </ac:spMkLst>
        </pc:spChg>
        <pc:spChg chg="add mod">
          <ac:chgData name="Seyed Hamed Meshkin" userId="220999c3-e6ef-4426-a304-d27831ca2f92" providerId="ADAL" clId="{2042432B-60C2-4559-B81E-5F7C2D5D722D}" dt="2023-11-29T23:17:43.811" v="105" actId="403"/>
          <ac:spMkLst>
            <pc:docMk/>
            <pc:sldMk cId="1186036625" sldId="285"/>
            <ac:spMk id="5" creationId="{C221DF2D-EA5F-4171-899C-5FEFF9BEF0B6}"/>
          </ac:spMkLst>
        </pc:spChg>
        <pc:spChg chg="add mod">
          <ac:chgData name="Seyed Hamed Meshkin" userId="220999c3-e6ef-4426-a304-d27831ca2f92" providerId="ADAL" clId="{2042432B-60C2-4559-B81E-5F7C2D5D722D}" dt="2023-11-29T23:16:58.758" v="94" actId="1036"/>
          <ac:spMkLst>
            <pc:docMk/>
            <pc:sldMk cId="1186036625" sldId="285"/>
            <ac:spMk id="6" creationId="{E7B6C806-4E28-4ACB-9775-D5B79197BEF6}"/>
          </ac:spMkLst>
        </pc:spChg>
        <pc:spChg chg="add mod">
          <ac:chgData name="Seyed Hamed Meshkin" userId="220999c3-e6ef-4426-a304-d27831ca2f92" providerId="ADAL" clId="{2042432B-60C2-4559-B81E-5F7C2D5D722D}" dt="2023-11-29T23:17:34.669" v="103" actId="1076"/>
          <ac:spMkLst>
            <pc:docMk/>
            <pc:sldMk cId="1186036625" sldId="285"/>
            <ac:spMk id="7" creationId="{2A79DECE-FDBF-E116-DF0D-F85EC939CB34}"/>
          </ac:spMkLst>
        </pc:spChg>
        <pc:spChg chg="mod">
          <ac:chgData name="Seyed Hamed Meshkin" userId="220999c3-e6ef-4426-a304-d27831ca2f92" providerId="ADAL" clId="{2042432B-60C2-4559-B81E-5F7C2D5D722D}" dt="2023-11-29T23:16:23.664" v="76" actId="1037"/>
          <ac:spMkLst>
            <pc:docMk/>
            <pc:sldMk cId="1186036625" sldId="285"/>
            <ac:spMk id="15" creationId="{05BC1CCD-EE96-3963-99ED-78E693B7184E}"/>
          </ac:spMkLst>
        </pc:spChg>
        <pc:spChg chg="mod">
          <ac:chgData name="Seyed Hamed Meshkin" userId="220999c3-e6ef-4426-a304-d27831ca2f92" providerId="ADAL" clId="{2042432B-60C2-4559-B81E-5F7C2D5D722D}" dt="2023-11-29T23:16:23.664" v="76" actId="1037"/>
          <ac:spMkLst>
            <pc:docMk/>
            <pc:sldMk cId="1186036625" sldId="285"/>
            <ac:spMk id="16" creationId="{2270A5B9-6313-195C-632A-CB4D8AE57FF5}"/>
          </ac:spMkLst>
        </pc:spChg>
        <pc:spChg chg="mod">
          <ac:chgData name="Seyed Hamed Meshkin" userId="220999c3-e6ef-4426-a304-d27831ca2f92" providerId="ADAL" clId="{2042432B-60C2-4559-B81E-5F7C2D5D722D}" dt="2023-11-29T23:16:23.664" v="76" actId="1037"/>
          <ac:spMkLst>
            <pc:docMk/>
            <pc:sldMk cId="1186036625" sldId="285"/>
            <ac:spMk id="17" creationId="{EB56C0B3-5CA3-2D5B-BA5D-5A2EFAEAFE2F}"/>
          </ac:spMkLst>
        </pc:spChg>
        <pc:spChg chg="mod">
          <ac:chgData name="Seyed Hamed Meshkin" userId="220999c3-e6ef-4426-a304-d27831ca2f92" providerId="ADAL" clId="{2042432B-60C2-4559-B81E-5F7C2D5D722D}" dt="2023-11-29T23:16:23.664" v="76" actId="1037"/>
          <ac:spMkLst>
            <pc:docMk/>
            <pc:sldMk cId="1186036625" sldId="285"/>
            <ac:spMk id="20" creationId="{09613C60-9181-8B8D-A1A5-0EC98DDD04A1}"/>
          </ac:spMkLst>
        </pc:spChg>
        <pc:spChg chg="mod">
          <ac:chgData name="Seyed Hamed Meshkin" userId="220999c3-e6ef-4426-a304-d27831ca2f92" providerId="ADAL" clId="{2042432B-60C2-4559-B81E-5F7C2D5D722D}" dt="2023-11-29T23:16:23.664" v="76" actId="1037"/>
          <ac:spMkLst>
            <pc:docMk/>
            <pc:sldMk cId="1186036625" sldId="285"/>
            <ac:spMk id="23" creationId="{E64FC4B2-A4E3-28DF-E6BA-038A8F5DC348}"/>
          </ac:spMkLst>
        </pc:spChg>
        <pc:spChg chg="mod">
          <ac:chgData name="Seyed Hamed Meshkin" userId="220999c3-e6ef-4426-a304-d27831ca2f92" providerId="ADAL" clId="{2042432B-60C2-4559-B81E-5F7C2D5D722D}" dt="2023-11-29T23:16:23.664" v="76" actId="1037"/>
          <ac:spMkLst>
            <pc:docMk/>
            <pc:sldMk cId="1186036625" sldId="285"/>
            <ac:spMk id="24" creationId="{33A758B7-7292-F37A-29DD-78079007EF99}"/>
          </ac:spMkLst>
        </pc:spChg>
        <pc:spChg chg="mod">
          <ac:chgData name="Seyed Hamed Meshkin" userId="220999c3-e6ef-4426-a304-d27831ca2f92" providerId="ADAL" clId="{2042432B-60C2-4559-B81E-5F7C2D5D722D}" dt="2023-11-29T23:16:23.664" v="76" actId="1037"/>
          <ac:spMkLst>
            <pc:docMk/>
            <pc:sldMk cId="1186036625" sldId="285"/>
            <ac:spMk id="25" creationId="{E839D93F-E296-7808-045E-1EBA7C78BA95}"/>
          </ac:spMkLst>
        </pc:spChg>
        <pc:spChg chg="mod">
          <ac:chgData name="Seyed Hamed Meshkin" userId="220999c3-e6ef-4426-a304-d27831ca2f92" providerId="ADAL" clId="{2042432B-60C2-4559-B81E-5F7C2D5D722D}" dt="2023-11-29T23:16:23.664" v="76" actId="1037"/>
          <ac:spMkLst>
            <pc:docMk/>
            <pc:sldMk cId="1186036625" sldId="285"/>
            <ac:spMk id="26" creationId="{5A2911DA-16BA-E54D-8BB9-21E1F48BB40C}"/>
          </ac:spMkLst>
        </pc:spChg>
        <pc:spChg chg="mod">
          <ac:chgData name="Seyed Hamed Meshkin" userId="220999c3-e6ef-4426-a304-d27831ca2f92" providerId="ADAL" clId="{2042432B-60C2-4559-B81E-5F7C2D5D722D}" dt="2023-11-29T23:16:23.664" v="76" actId="1037"/>
          <ac:spMkLst>
            <pc:docMk/>
            <pc:sldMk cId="1186036625" sldId="285"/>
            <ac:spMk id="27" creationId="{0438A70F-60E6-39A5-51A8-8FA07CD0029A}"/>
          </ac:spMkLst>
        </pc:spChg>
        <pc:spChg chg="mod">
          <ac:chgData name="Seyed Hamed Meshkin" userId="220999c3-e6ef-4426-a304-d27831ca2f92" providerId="ADAL" clId="{2042432B-60C2-4559-B81E-5F7C2D5D722D}" dt="2023-11-29T23:16:23.664" v="76" actId="1037"/>
          <ac:spMkLst>
            <pc:docMk/>
            <pc:sldMk cId="1186036625" sldId="285"/>
            <ac:spMk id="28" creationId="{AC91ECB3-D8B2-EC53-D69E-1ADFF1ABCB31}"/>
          </ac:spMkLst>
        </pc:spChg>
        <pc:spChg chg="mod">
          <ac:chgData name="Seyed Hamed Meshkin" userId="220999c3-e6ef-4426-a304-d27831ca2f92" providerId="ADAL" clId="{2042432B-60C2-4559-B81E-5F7C2D5D722D}" dt="2023-11-29T23:16:23.664" v="76" actId="1037"/>
          <ac:spMkLst>
            <pc:docMk/>
            <pc:sldMk cId="1186036625" sldId="285"/>
            <ac:spMk id="29" creationId="{45FA59DB-7BC2-AC25-E62C-D27A90E9A1C0}"/>
          </ac:spMkLst>
        </pc:spChg>
        <pc:spChg chg="mod">
          <ac:chgData name="Seyed Hamed Meshkin" userId="220999c3-e6ef-4426-a304-d27831ca2f92" providerId="ADAL" clId="{2042432B-60C2-4559-B81E-5F7C2D5D722D}" dt="2023-11-29T23:16:23.664" v="76" actId="1037"/>
          <ac:spMkLst>
            <pc:docMk/>
            <pc:sldMk cId="1186036625" sldId="285"/>
            <ac:spMk id="30" creationId="{C48BBBBF-05AB-9A81-7965-8D651EF5839F}"/>
          </ac:spMkLst>
        </pc:spChg>
        <pc:spChg chg="mod">
          <ac:chgData name="Seyed Hamed Meshkin" userId="220999c3-e6ef-4426-a304-d27831ca2f92" providerId="ADAL" clId="{2042432B-60C2-4559-B81E-5F7C2D5D722D}" dt="2023-11-29T23:22:12.777" v="118" actId="207"/>
          <ac:spMkLst>
            <pc:docMk/>
            <pc:sldMk cId="1186036625" sldId="285"/>
            <ac:spMk id="31" creationId="{0502FE25-18BC-837A-40AF-1439674F85FF}"/>
          </ac:spMkLst>
        </pc:spChg>
        <pc:spChg chg="mod">
          <ac:chgData name="Seyed Hamed Meshkin" userId="220999c3-e6ef-4426-a304-d27831ca2f92" providerId="ADAL" clId="{2042432B-60C2-4559-B81E-5F7C2D5D722D}" dt="2023-11-29T23:16:23.664" v="76" actId="1037"/>
          <ac:spMkLst>
            <pc:docMk/>
            <pc:sldMk cId="1186036625" sldId="285"/>
            <ac:spMk id="32" creationId="{BB3714C0-0039-2C8B-D6C9-E11C7B044A46}"/>
          </ac:spMkLst>
        </pc:spChg>
        <pc:spChg chg="mod">
          <ac:chgData name="Seyed Hamed Meshkin" userId="220999c3-e6ef-4426-a304-d27831ca2f92" providerId="ADAL" clId="{2042432B-60C2-4559-B81E-5F7C2D5D722D}" dt="2023-11-29T23:16:23.664" v="76" actId="1037"/>
          <ac:spMkLst>
            <pc:docMk/>
            <pc:sldMk cId="1186036625" sldId="285"/>
            <ac:spMk id="36" creationId="{8139B996-EA02-C063-C474-9B6397A5EE08}"/>
          </ac:spMkLst>
        </pc:spChg>
        <pc:spChg chg="mod">
          <ac:chgData name="Seyed Hamed Meshkin" userId="220999c3-e6ef-4426-a304-d27831ca2f92" providerId="ADAL" clId="{2042432B-60C2-4559-B81E-5F7C2D5D722D}" dt="2023-11-29T23:16:23.664" v="76" actId="1037"/>
          <ac:spMkLst>
            <pc:docMk/>
            <pc:sldMk cId="1186036625" sldId="285"/>
            <ac:spMk id="37" creationId="{33443989-4E3A-CA5B-2172-358DAA639FAC}"/>
          </ac:spMkLst>
        </pc:spChg>
        <pc:spChg chg="mod">
          <ac:chgData name="Seyed Hamed Meshkin" userId="220999c3-e6ef-4426-a304-d27831ca2f92" providerId="ADAL" clId="{2042432B-60C2-4559-B81E-5F7C2D5D722D}" dt="2023-11-29T23:16:23.664" v="76" actId="1037"/>
          <ac:spMkLst>
            <pc:docMk/>
            <pc:sldMk cId="1186036625" sldId="285"/>
            <ac:spMk id="38" creationId="{D36D28A7-3C15-2614-D8D4-2AAC688196E8}"/>
          </ac:spMkLst>
        </pc:spChg>
        <pc:spChg chg="mod">
          <ac:chgData name="Seyed Hamed Meshkin" userId="220999c3-e6ef-4426-a304-d27831ca2f92" providerId="ADAL" clId="{2042432B-60C2-4559-B81E-5F7C2D5D722D}" dt="2023-11-29T23:16:23.664" v="76" actId="1037"/>
          <ac:spMkLst>
            <pc:docMk/>
            <pc:sldMk cId="1186036625" sldId="285"/>
            <ac:spMk id="39" creationId="{579B4002-A956-5BB8-E8EB-AD121BE139CE}"/>
          </ac:spMkLst>
        </pc:spChg>
        <pc:spChg chg="mod">
          <ac:chgData name="Seyed Hamed Meshkin" userId="220999c3-e6ef-4426-a304-d27831ca2f92" providerId="ADAL" clId="{2042432B-60C2-4559-B81E-5F7C2D5D722D}" dt="2023-11-29T23:16:23.664" v="76" actId="1037"/>
          <ac:spMkLst>
            <pc:docMk/>
            <pc:sldMk cId="1186036625" sldId="285"/>
            <ac:spMk id="40" creationId="{25B2A9BF-F165-7BE0-1BF4-2B289466A119}"/>
          </ac:spMkLst>
        </pc:spChg>
        <pc:spChg chg="mod">
          <ac:chgData name="Seyed Hamed Meshkin" userId="220999c3-e6ef-4426-a304-d27831ca2f92" providerId="ADAL" clId="{2042432B-60C2-4559-B81E-5F7C2D5D722D}" dt="2023-11-29T23:16:23.664" v="76" actId="1037"/>
          <ac:spMkLst>
            <pc:docMk/>
            <pc:sldMk cId="1186036625" sldId="285"/>
            <ac:spMk id="41" creationId="{A872F06C-6975-5149-5171-3483F802C93F}"/>
          </ac:spMkLst>
        </pc:spChg>
        <pc:spChg chg="mod">
          <ac:chgData name="Seyed Hamed Meshkin" userId="220999c3-e6ef-4426-a304-d27831ca2f92" providerId="ADAL" clId="{2042432B-60C2-4559-B81E-5F7C2D5D722D}" dt="2023-11-29T23:16:23.664" v="76" actId="1037"/>
          <ac:spMkLst>
            <pc:docMk/>
            <pc:sldMk cId="1186036625" sldId="285"/>
            <ac:spMk id="42" creationId="{4ABC3F6D-E470-8A56-EB54-7509B2FA7BAE}"/>
          </ac:spMkLst>
        </pc:spChg>
        <pc:spChg chg="mod">
          <ac:chgData name="Seyed Hamed Meshkin" userId="220999c3-e6ef-4426-a304-d27831ca2f92" providerId="ADAL" clId="{2042432B-60C2-4559-B81E-5F7C2D5D722D}" dt="2023-11-29T23:16:23.664" v="76" actId="1037"/>
          <ac:spMkLst>
            <pc:docMk/>
            <pc:sldMk cId="1186036625" sldId="285"/>
            <ac:spMk id="43" creationId="{147D0363-F112-6219-0E18-C3296292AC7B}"/>
          </ac:spMkLst>
        </pc:spChg>
        <pc:grpChg chg="add mod">
          <ac:chgData name="Seyed Hamed Meshkin" userId="220999c3-e6ef-4426-a304-d27831ca2f92" providerId="ADAL" clId="{2042432B-60C2-4559-B81E-5F7C2D5D722D}" dt="2023-11-29T23:16:23.664" v="76" actId="1037"/>
          <ac:grpSpMkLst>
            <pc:docMk/>
            <pc:sldMk cId="1186036625" sldId="285"/>
            <ac:grpSpMk id="8" creationId="{E6F20972-DB7B-88FE-821C-665C9F392A29}"/>
          </ac:grpSpMkLst>
        </pc:grpChg>
        <pc:grpChg chg="mod">
          <ac:chgData name="Seyed Hamed Meshkin" userId="220999c3-e6ef-4426-a304-d27831ca2f92" providerId="ADAL" clId="{2042432B-60C2-4559-B81E-5F7C2D5D722D}" dt="2023-11-29T23:16:23.664" v="76" actId="1037"/>
          <ac:grpSpMkLst>
            <pc:docMk/>
            <pc:sldMk cId="1186036625" sldId="285"/>
            <ac:grpSpMk id="9" creationId="{B1A9AD8B-90BB-D63E-FC04-0791C2E71412}"/>
          </ac:grpSpMkLst>
        </pc:grpChg>
        <pc:grpChg chg="mod">
          <ac:chgData name="Seyed Hamed Meshkin" userId="220999c3-e6ef-4426-a304-d27831ca2f92" providerId="ADAL" clId="{2042432B-60C2-4559-B81E-5F7C2D5D722D}" dt="2023-11-29T23:16:23.664" v="76" actId="1037"/>
          <ac:grpSpMkLst>
            <pc:docMk/>
            <pc:sldMk cId="1186036625" sldId="285"/>
            <ac:grpSpMk id="13" creationId="{24F7A2D7-CD83-8AAA-4DE6-5C08E8EA4F9D}"/>
          </ac:grpSpMkLst>
        </pc:grpChg>
        <pc:grpChg chg="mod">
          <ac:chgData name="Seyed Hamed Meshkin" userId="220999c3-e6ef-4426-a304-d27831ca2f92" providerId="ADAL" clId="{2042432B-60C2-4559-B81E-5F7C2D5D722D}" dt="2023-11-29T23:16:23.664" v="76" actId="1037"/>
          <ac:grpSpMkLst>
            <pc:docMk/>
            <pc:sldMk cId="1186036625" sldId="285"/>
            <ac:grpSpMk id="14" creationId="{1DDD8EA4-2CFB-0387-924C-83FA4F8FDAA8}"/>
          </ac:grpSpMkLst>
        </pc:grpChg>
        <pc:picChg chg="mod">
          <ac:chgData name="Seyed Hamed Meshkin" userId="220999c3-e6ef-4426-a304-d27831ca2f92" providerId="ADAL" clId="{2042432B-60C2-4559-B81E-5F7C2D5D722D}" dt="2023-11-29T23:16:23.664" v="76" actId="1037"/>
          <ac:picMkLst>
            <pc:docMk/>
            <pc:sldMk cId="1186036625" sldId="285"/>
            <ac:picMk id="33" creationId="{84FFEE1A-C9DA-F7E8-16D8-D83F477BFB35}"/>
          </ac:picMkLst>
        </pc:picChg>
        <pc:cxnChg chg="mod">
          <ac:chgData name="Seyed Hamed Meshkin" userId="220999c3-e6ef-4426-a304-d27831ca2f92" providerId="ADAL" clId="{2042432B-60C2-4559-B81E-5F7C2D5D722D}" dt="2023-11-29T23:16:23.664" v="76" actId="1037"/>
          <ac:cxnSpMkLst>
            <pc:docMk/>
            <pc:sldMk cId="1186036625" sldId="285"/>
            <ac:cxnSpMk id="10" creationId="{96455AC0-36A3-C2E4-E019-0E933D736578}"/>
          </ac:cxnSpMkLst>
        </pc:cxnChg>
        <pc:cxnChg chg="mod">
          <ac:chgData name="Seyed Hamed Meshkin" userId="220999c3-e6ef-4426-a304-d27831ca2f92" providerId="ADAL" clId="{2042432B-60C2-4559-B81E-5F7C2D5D722D}" dt="2023-11-29T23:16:23.664" v="76" actId="1037"/>
          <ac:cxnSpMkLst>
            <pc:docMk/>
            <pc:sldMk cId="1186036625" sldId="285"/>
            <ac:cxnSpMk id="11" creationId="{98A51F00-32EB-3142-A8BC-6632B088C870}"/>
          </ac:cxnSpMkLst>
        </pc:cxnChg>
        <pc:cxnChg chg="mod">
          <ac:chgData name="Seyed Hamed Meshkin" userId="220999c3-e6ef-4426-a304-d27831ca2f92" providerId="ADAL" clId="{2042432B-60C2-4559-B81E-5F7C2D5D722D}" dt="2023-11-29T23:16:23.664" v="76" actId="1037"/>
          <ac:cxnSpMkLst>
            <pc:docMk/>
            <pc:sldMk cId="1186036625" sldId="285"/>
            <ac:cxnSpMk id="12" creationId="{5509D724-A710-C4B6-983E-AF7415AB8F0B}"/>
          </ac:cxnSpMkLst>
        </pc:cxnChg>
        <pc:cxnChg chg="mod">
          <ac:chgData name="Seyed Hamed Meshkin" userId="220999c3-e6ef-4426-a304-d27831ca2f92" providerId="ADAL" clId="{2042432B-60C2-4559-B81E-5F7C2D5D722D}" dt="2023-11-29T23:16:23.664" v="76" actId="1037"/>
          <ac:cxnSpMkLst>
            <pc:docMk/>
            <pc:sldMk cId="1186036625" sldId="285"/>
            <ac:cxnSpMk id="18" creationId="{CFD3EC2D-8900-4B23-A008-A7525A67E4A5}"/>
          </ac:cxnSpMkLst>
        </pc:cxnChg>
        <pc:cxnChg chg="mod">
          <ac:chgData name="Seyed Hamed Meshkin" userId="220999c3-e6ef-4426-a304-d27831ca2f92" providerId="ADAL" clId="{2042432B-60C2-4559-B81E-5F7C2D5D722D}" dt="2023-11-29T23:16:23.664" v="76" actId="1037"/>
          <ac:cxnSpMkLst>
            <pc:docMk/>
            <pc:sldMk cId="1186036625" sldId="285"/>
            <ac:cxnSpMk id="19" creationId="{374160EB-4FB7-6903-48A0-A3B036A390D6}"/>
          </ac:cxnSpMkLst>
        </pc:cxnChg>
        <pc:cxnChg chg="mod">
          <ac:chgData name="Seyed Hamed Meshkin" userId="220999c3-e6ef-4426-a304-d27831ca2f92" providerId="ADAL" clId="{2042432B-60C2-4559-B81E-5F7C2D5D722D}" dt="2023-11-29T23:16:23.664" v="76" actId="1037"/>
          <ac:cxnSpMkLst>
            <pc:docMk/>
            <pc:sldMk cId="1186036625" sldId="285"/>
            <ac:cxnSpMk id="21" creationId="{16F323B3-C4FB-CE98-DA74-2072FFC520DD}"/>
          </ac:cxnSpMkLst>
        </pc:cxnChg>
        <pc:cxnChg chg="mod">
          <ac:chgData name="Seyed Hamed Meshkin" userId="220999c3-e6ef-4426-a304-d27831ca2f92" providerId="ADAL" clId="{2042432B-60C2-4559-B81E-5F7C2D5D722D}" dt="2023-11-29T23:16:23.664" v="76" actId="1037"/>
          <ac:cxnSpMkLst>
            <pc:docMk/>
            <pc:sldMk cId="1186036625" sldId="285"/>
            <ac:cxnSpMk id="22" creationId="{B16CEAD2-1630-50EE-4AAC-4C467E3D9BDF}"/>
          </ac:cxnSpMkLst>
        </pc:cxnChg>
        <pc:cxnChg chg="mod">
          <ac:chgData name="Seyed Hamed Meshkin" userId="220999c3-e6ef-4426-a304-d27831ca2f92" providerId="ADAL" clId="{2042432B-60C2-4559-B81E-5F7C2D5D722D}" dt="2023-11-29T23:16:23.664" v="76" actId="1037"/>
          <ac:cxnSpMkLst>
            <pc:docMk/>
            <pc:sldMk cId="1186036625" sldId="285"/>
            <ac:cxnSpMk id="34" creationId="{3938D6BD-BA7A-38E1-6833-FD411EADF142}"/>
          </ac:cxnSpMkLst>
        </pc:cxnChg>
        <pc:cxnChg chg="mod">
          <ac:chgData name="Seyed Hamed Meshkin" userId="220999c3-e6ef-4426-a304-d27831ca2f92" providerId="ADAL" clId="{2042432B-60C2-4559-B81E-5F7C2D5D722D}" dt="2023-11-29T23:16:23.664" v="76" actId="1037"/>
          <ac:cxnSpMkLst>
            <pc:docMk/>
            <pc:sldMk cId="1186036625" sldId="285"/>
            <ac:cxnSpMk id="35" creationId="{3FD3DC1A-8FA7-9DA5-779C-D1BF0795B359}"/>
          </ac:cxnSpMkLst>
        </pc:cxnChg>
      </pc:sldChg>
    </pc:docChg>
  </pc:docChgLst>
  <pc:docChgLst>
    <pc:chgData name="Seyed Hamed" userId="220999c3-e6ef-4426-a304-d27831ca2f92" providerId="ADAL" clId="{121C0B15-9E1E-443F-BAD1-2D61C586516E}"/>
    <pc:docChg chg="undo redo custSel addSld delSld modSld">
      <pc:chgData name="Seyed Hamed" userId="220999c3-e6ef-4426-a304-d27831ca2f92" providerId="ADAL" clId="{121C0B15-9E1E-443F-BAD1-2D61C586516E}" dt="2025-01-14T20:53:34.837" v="2154" actId="14100"/>
      <pc:docMkLst>
        <pc:docMk/>
      </pc:docMkLst>
      <pc:sldChg chg="modSp mod modNotesTx">
        <pc:chgData name="Seyed Hamed" userId="220999c3-e6ef-4426-a304-d27831ca2f92" providerId="ADAL" clId="{121C0B15-9E1E-443F-BAD1-2D61C586516E}" dt="2025-01-10T16:28:41.679" v="1133" actId="14100"/>
        <pc:sldMkLst>
          <pc:docMk/>
          <pc:sldMk cId="3662772783" sldId="256"/>
        </pc:sldMkLst>
        <pc:spChg chg="mod">
          <ac:chgData name="Seyed Hamed" userId="220999c3-e6ef-4426-a304-d27831ca2f92" providerId="ADAL" clId="{121C0B15-9E1E-443F-BAD1-2D61C586516E}" dt="2025-01-10T16:28:41.679" v="1133" actId="14100"/>
          <ac:spMkLst>
            <pc:docMk/>
            <pc:sldMk cId="3662772783" sldId="256"/>
            <ac:spMk id="2" creationId="{F33B4721-D5AF-FB6E-A20F-B85A1BDD9958}"/>
          </ac:spMkLst>
        </pc:spChg>
        <pc:spChg chg="mod">
          <ac:chgData name="Seyed Hamed" userId="220999c3-e6ef-4426-a304-d27831ca2f92" providerId="ADAL" clId="{121C0B15-9E1E-443F-BAD1-2D61C586516E}" dt="2025-01-08T18:43:00.217" v="203" actId="1076"/>
          <ac:spMkLst>
            <pc:docMk/>
            <pc:sldMk cId="3662772783" sldId="256"/>
            <ac:spMk id="11" creationId="{CEF554F0-DB02-A35E-BE05-8BE39B74B938}"/>
          </ac:spMkLst>
        </pc:spChg>
      </pc:sldChg>
      <pc:sldChg chg="modSp mod modNotesTx">
        <pc:chgData name="Seyed Hamed" userId="220999c3-e6ef-4426-a304-d27831ca2f92" providerId="ADAL" clId="{121C0B15-9E1E-443F-BAD1-2D61C586516E}" dt="2025-01-13T15:08:11.528" v="1704" actId="403"/>
        <pc:sldMkLst>
          <pc:docMk/>
          <pc:sldMk cId="247566347" sldId="258"/>
        </pc:sldMkLst>
        <pc:spChg chg="mod">
          <ac:chgData name="Seyed Hamed" userId="220999c3-e6ef-4426-a304-d27831ca2f92" providerId="ADAL" clId="{121C0B15-9E1E-443F-BAD1-2D61C586516E}" dt="2025-01-10T17:16:53.543" v="1207" actId="368"/>
          <ac:spMkLst>
            <pc:docMk/>
            <pc:sldMk cId="247566347" sldId="258"/>
            <ac:spMk id="3" creationId="{137022A4-C718-CDA7-FD52-6E633B318DEC}"/>
          </ac:spMkLst>
        </pc:spChg>
        <pc:spChg chg="mod">
          <ac:chgData name="Seyed Hamed" userId="220999c3-e6ef-4426-a304-d27831ca2f92" providerId="ADAL" clId="{121C0B15-9E1E-443F-BAD1-2D61C586516E}" dt="2025-01-10T17:18:17.690" v="1226" actId="1076"/>
          <ac:spMkLst>
            <pc:docMk/>
            <pc:sldMk cId="247566347" sldId="258"/>
            <ac:spMk id="9" creationId="{F7FDA8E2-B5C5-A2CF-801B-8113DCF34EC1}"/>
          </ac:spMkLst>
        </pc:spChg>
        <pc:spChg chg="mod">
          <ac:chgData name="Seyed Hamed" userId="220999c3-e6ef-4426-a304-d27831ca2f92" providerId="ADAL" clId="{121C0B15-9E1E-443F-BAD1-2D61C586516E}" dt="2025-01-10T17:17:05.839" v="1208" actId="20577"/>
          <ac:spMkLst>
            <pc:docMk/>
            <pc:sldMk cId="247566347" sldId="258"/>
            <ac:spMk id="10" creationId="{C5DDD414-E7A0-95AB-818A-EEC1140531BF}"/>
          </ac:spMkLst>
        </pc:spChg>
        <pc:spChg chg="mod">
          <ac:chgData name="Seyed Hamed" userId="220999c3-e6ef-4426-a304-d27831ca2f92" providerId="ADAL" clId="{121C0B15-9E1E-443F-BAD1-2D61C586516E}" dt="2025-01-10T17:19:36.395" v="1235" actId="108"/>
          <ac:spMkLst>
            <pc:docMk/>
            <pc:sldMk cId="247566347" sldId="258"/>
            <ac:spMk id="16" creationId="{5EDF2C2E-BF68-77D1-A872-F939AD089D8F}"/>
          </ac:spMkLst>
        </pc:spChg>
        <pc:spChg chg="mod">
          <ac:chgData name="Seyed Hamed" userId="220999c3-e6ef-4426-a304-d27831ca2f92" providerId="ADAL" clId="{121C0B15-9E1E-443F-BAD1-2D61C586516E}" dt="2025-01-13T15:08:11.528" v="1704" actId="403"/>
          <ac:spMkLst>
            <pc:docMk/>
            <pc:sldMk cId="247566347" sldId="258"/>
            <ac:spMk id="22" creationId="{AE7288F9-4041-AE0B-4805-DD98E2085F42}"/>
          </ac:spMkLst>
        </pc:spChg>
      </pc:sldChg>
      <pc:sldChg chg="del">
        <pc:chgData name="Seyed Hamed" userId="220999c3-e6ef-4426-a304-d27831ca2f92" providerId="ADAL" clId="{121C0B15-9E1E-443F-BAD1-2D61C586516E}" dt="2025-01-08T14:55:36.191" v="3" actId="47"/>
        <pc:sldMkLst>
          <pc:docMk/>
          <pc:sldMk cId="1689484351" sldId="259"/>
        </pc:sldMkLst>
      </pc:sldChg>
      <pc:sldChg chg="addSp modSp mod modAnim modNotesTx">
        <pc:chgData name="Seyed Hamed" userId="220999c3-e6ef-4426-a304-d27831ca2f92" providerId="ADAL" clId="{121C0B15-9E1E-443F-BAD1-2D61C586516E}" dt="2025-01-14T14:25:16.538" v="1905"/>
        <pc:sldMkLst>
          <pc:docMk/>
          <pc:sldMk cId="595921098" sldId="260"/>
        </pc:sldMkLst>
        <pc:spChg chg="add mod">
          <ac:chgData name="Seyed Hamed" userId="220999c3-e6ef-4426-a304-d27831ca2f92" providerId="ADAL" clId="{121C0B15-9E1E-443F-BAD1-2D61C586516E}" dt="2025-01-13T16:01:42.384" v="1792" actId="164"/>
          <ac:spMkLst>
            <pc:docMk/>
            <pc:sldMk cId="595921098" sldId="260"/>
            <ac:spMk id="6" creationId="{D1FE5334-8A0C-077D-9A30-0CD4D0D068AB}"/>
          </ac:spMkLst>
        </pc:spChg>
        <pc:spChg chg="mod">
          <ac:chgData name="Seyed Hamed" userId="220999c3-e6ef-4426-a304-d27831ca2f92" providerId="ADAL" clId="{121C0B15-9E1E-443F-BAD1-2D61C586516E}" dt="2025-01-13T15:55:40.152" v="1713" actId="1076"/>
          <ac:spMkLst>
            <pc:docMk/>
            <pc:sldMk cId="595921098" sldId="260"/>
            <ac:spMk id="2142" creationId="{E2C66B61-47BC-2A3D-AA75-7DD5A0132F69}"/>
          </ac:spMkLst>
        </pc:spChg>
        <pc:grpChg chg="add mod">
          <ac:chgData name="Seyed Hamed" userId="220999c3-e6ef-4426-a304-d27831ca2f92" providerId="ADAL" clId="{121C0B15-9E1E-443F-BAD1-2D61C586516E}" dt="2025-01-14T14:15:50.122" v="1869" actId="1076"/>
          <ac:grpSpMkLst>
            <pc:docMk/>
            <pc:sldMk cId="595921098" sldId="260"/>
            <ac:grpSpMk id="7" creationId="{1DBF9515-4FED-7A0A-B1A5-64675FE4BB2A}"/>
          </ac:grpSpMkLst>
        </pc:grpChg>
        <pc:grpChg chg="mod">
          <ac:chgData name="Seyed Hamed" userId="220999c3-e6ef-4426-a304-d27831ca2f92" providerId="ADAL" clId="{121C0B15-9E1E-443F-BAD1-2D61C586516E}" dt="2025-01-09T21:42:05.369" v="796" actId="166"/>
          <ac:grpSpMkLst>
            <pc:docMk/>
            <pc:sldMk cId="595921098" sldId="260"/>
            <ac:grpSpMk id="2263" creationId="{E188948C-83D0-ECCB-B60F-790F05CED5C6}"/>
          </ac:grpSpMkLst>
        </pc:grpChg>
        <pc:picChg chg="add mod ord">
          <ac:chgData name="Seyed Hamed" userId="220999c3-e6ef-4426-a304-d27831ca2f92" providerId="ADAL" clId="{121C0B15-9E1E-443F-BAD1-2D61C586516E}" dt="2025-01-13T16:01:42.384" v="1792" actId="164"/>
          <ac:picMkLst>
            <pc:docMk/>
            <pc:sldMk cId="595921098" sldId="260"/>
            <ac:picMk id="5" creationId="{94A7D178-681A-2492-D750-170B40CFEF10}"/>
          </ac:picMkLst>
        </pc:picChg>
      </pc:sldChg>
      <pc:sldChg chg="modSp add del mod">
        <pc:chgData name="Seyed Hamed" userId="220999c3-e6ef-4426-a304-d27831ca2f92" providerId="ADAL" clId="{121C0B15-9E1E-443F-BAD1-2D61C586516E}" dt="2025-01-09T14:30:19.885" v="533" actId="47"/>
        <pc:sldMkLst>
          <pc:docMk/>
          <pc:sldMk cId="1705025858" sldId="261"/>
        </pc:sldMkLst>
        <pc:cxnChg chg="mod">
          <ac:chgData name="Seyed Hamed" userId="220999c3-e6ef-4426-a304-d27831ca2f92" providerId="ADAL" clId="{121C0B15-9E1E-443F-BAD1-2D61C586516E}" dt="2025-01-08T22:08:59.229" v="440" actId="1076"/>
          <ac:cxnSpMkLst>
            <pc:docMk/>
            <pc:sldMk cId="1705025858" sldId="261"/>
            <ac:cxnSpMk id="30" creationId="{4441B8D7-99FF-D40B-7F1A-2CAC56629F30}"/>
          </ac:cxnSpMkLst>
        </pc:cxnChg>
        <pc:cxnChg chg="mod">
          <ac:chgData name="Seyed Hamed" userId="220999c3-e6ef-4426-a304-d27831ca2f92" providerId="ADAL" clId="{121C0B15-9E1E-443F-BAD1-2D61C586516E}" dt="2025-01-08T22:09:24.875" v="442" actId="1076"/>
          <ac:cxnSpMkLst>
            <pc:docMk/>
            <pc:sldMk cId="1705025858" sldId="261"/>
            <ac:cxnSpMk id="35" creationId="{47BBE43E-843E-7942-2E63-AC1D5E59500E}"/>
          </ac:cxnSpMkLst>
        </pc:cxnChg>
        <pc:cxnChg chg="mod">
          <ac:chgData name="Seyed Hamed" userId="220999c3-e6ef-4426-a304-d27831ca2f92" providerId="ADAL" clId="{121C0B15-9E1E-443F-BAD1-2D61C586516E}" dt="2025-01-08T22:09:24.875" v="442" actId="1076"/>
          <ac:cxnSpMkLst>
            <pc:docMk/>
            <pc:sldMk cId="1705025858" sldId="261"/>
            <ac:cxnSpMk id="36" creationId="{EDDCCE73-3769-4199-F642-48CDAE8248DB}"/>
          </ac:cxnSpMkLst>
        </pc:cxnChg>
        <pc:cxnChg chg="mod">
          <ac:chgData name="Seyed Hamed" userId="220999c3-e6ef-4426-a304-d27831ca2f92" providerId="ADAL" clId="{121C0B15-9E1E-443F-BAD1-2D61C586516E}" dt="2025-01-08T22:09:24.875" v="442" actId="1076"/>
          <ac:cxnSpMkLst>
            <pc:docMk/>
            <pc:sldMk cId="1705025858" sldId="261"/>
            <ac:cxnSpMk id="48" creationId="{90D9BE89-45AD-A193-6FD0-79A8BA9C4CC1}"/>
          </ac:cxnSpMkLst>
        </pc:cxnChg>
        <pc:cxnChg chg="mod">
          <ac:chgData name="Seyed Hamed" userId="220999c3-e6ef-4426-a304-d27831ca2f92" providerId="ADAL" clId="{121C0B15-9E1E-443F-BAD1-2D61C586516E}" dt="2025-01-08T22:09:24.875" v="442" actId="1076"/>
          <ac:cxnSpMkLst>
            <pc:docMk/>
            <pc:sldMk cId="1705025858" sldId="261"/>
            <ac:cxnSpMk id="49" creationId="{5F60F6A1-9886-F3EF-95AD-9F7E0EB77794}"/>
          </ac:cxnSpMkLst>
        </pc:cxnChg>
      </pc:sldChg>
      <pc:sldChg chg="del">
        <pc:chgData name="Seyed Hamed" userId="220999c3-e6ef-4426-a304-d27831ca2f92" providerId="ADAL" clId="{121C0B15-9E1E-443F-BAD1-2D61C586516E}" dt="2025-01-08T14:55:19.297" v="0" actId="2696"/>
        <pc:sldMkLst>
          <pc:docMk/>
          <pc:sldMk cId="268763975" sldId="262"/>
        </pc:sldMkLst>
      </pc:sldChg>
      <pc:sldChg chg="addSp delSp modSp mod modNotesTx">
        <pc:chgData name="Seyed Hamed" userId="220999c3-e6ef-4426-a304-d27831ca2f92" providerId="ADAL" clId="{121C0B15-9E1E-443F-BAD1-2D61C586516E}" dt="2025-01-14T17:42:30.903" v="2149" actId="1076"/>
        <pc:sldMkLst>
          <pc:docMk/>
          <pc:sldMk cId="872379353" sldId="263"/>
        </pc:sldMkLst>
        <pc:spChg chg="add">
          <ac:chgData name="Seyed Hamed" userId="220999c3-e6ef-4426-a304-d27831ca2f92" providerId="ADAL" clId="{121C0B15-9E1E-443F-BAD1-2D61C586516E}" dt="2025-01-14T17:40:35.413" v="2128"/>
          <ac:spMkLst>
            <pc:docMk/>
            <pc:sldMk cId="872379353" sldId="263"/>
            <ac:spMk id="2" creationId="{8F119DD0-4339-126C-D6E7-44670929CA51}"/>
          </ac:spMkLst>
        </pc:spChg>
        <pc:spChg chg="del mod">
          <ac:chgData name="Seyed Hamed" userId="220999c3-e6ef-4426-a304-d27831ca2f92" providerId="ADAL" clId="{121C0B15-9E1E-443F-BAD1-2D61C586516E}" dt="2025-01-14T17:42:28.714" v="2148" actId="478"/>
          <ac:spMkLst>
            <pc:docMk/>
            <pc:sldMk cId="872379353" sldId="263"/>
            <ac:spMk id="3" creationId="{48C33B18-445A-5296-F758-07B389EF91DB}"/>
          </ac:spMkLst>
        </pc:spChg>
        <pc:spChg chg="add mod">
          <ac:chgData name="Seyed Hamed" userId="220999c3-e6ef-4426-a304-d27831ca2f92" providerId="ADAL" clId="{121C0B15-9E1E-443F-BAD1-2D61C586516E}" dt="2025-01-14T17:42:06.556" v="2146" actId="1076"/>
          <ac:spMkLst>
            <pc:docMk/>
            <pc:sldMk cId="872379353" sldId="263"/>
            <ac:spMk id="4" creationId="{CCA015B8-975B-F57E-D5B5-1549FD3CC04B}"/>
          </ac:spMkLst>
        </pc:spChg>
        <pc:spChg chg="mod">
          <ac:chgData name="Seyed Hamed" userId="220999c3-e6ef-4426-a304-d27831ca2f92" providerId="ADAL" clId="{121C0B15-9E1E-443F-BAD1-2D61C586516E}" dt="2025-01-14T17:42:30.903" v="2149" actId="1076"/>
          <ac:spMkLst>
            <pc:docMk/>
            <pc:sldMk cId="872379353" sldId="263"/>
            <ac:spMk id="6" creationId="{EFEBD6BD-701A-6E6E-DC3D-FB1E04FEDBEC}"/>
          </ac:spMkLst>
        </pc:spChg>
      </pc:sldChg>
      <pc:sldChg chg="delSp modSp mod">
        <pc:chgData name="Seyed Hamed" userId="220999c3-e6ef-4426-a304-d27831ca2f92" providerId="ADAL" clId="{121C0B15-9E1E-443F-BAD1-2D61C586516E}" dt="2025-01-09T21:52:51.419" v="855" actId="14100"/>
        <pc:sldMkLst>
          <pc:docMk/>
          <pc:sldMk cId="1426313979" sldId="268"/>
        </pc:sldMkLst>
        <pc:spChg chg="mod">
          <ac:chgData name="Seyed Hamed" userId="220999c3-e6ef-4426-a304-d27831ca2f92" providerId="ADAL" clId="{121C0B15-9E1E-443F-BAD1-2D61C586516E}" dt="2025-01-09T21:52:51.419" v="855" actId="14100"/>
          <ac:spMkLst>
            <pc:docMk/>
            <pc:sldMk cId="1426313979" sldId="268"/>
            <ac:spMk id="16" creationId="{0AF99804-FC3B-9FD9-A681-B8B1F5F3B2E2}"/>
          </ac:spMkLst>
        </pc:spChg>
        <pc:spChg chg="del">
          <ac:chgData name="Seyed Hamed" userId="220999c3-e6ef-4426-a304-d27831ca2f92" providerId="ADAL" clId="{121C0B15-9E1E-443F-BAD1-2D61C586516E}" dt="2025-01-09T21:52:41.765" v="853" actId="478"/>
          <ac:spMkLst>
            <pc:docMk/>
            <pc:sldMk cId="1426313979" sldId="268"/>
            <ac:spMk id="17" creationId="{9C970A63-7262-D2C1-8D6E-0FF9898C0244}"/>
          </ac:spMkLst>
        </pc:spChg>
        <pc:spChg chg="del mod">
          <ac:chgData name="Seyed Hamed" userId="220999c3-e6ef-4426-a304-d27831ca2f92" providerId="ADAL" clId="{121C0B15-9E1E-443F-BAD1-2D61C586516E}" dt="2025-01-09T21:52:41.765" v="853" actId="478"/>
          <ac:spMkLst>
            <pc:docMk/>
            <pc:sldMk cId="1426313979" sldId="268"/>
            <ac:spMk id="18" creationId="{7C21E976-F511-68F0-7AE7-DE0548F7026D}"/>
          </ac:spMkLst>
        </pc:spChg>
      </pc:sldChg>
      <pc:sldChg chg="addSp modSp mod modAnim modNotesTx">
        <pc:chgData name="Seyed Hamed" userId="220999c3-e6ef-4426-a304-d27831ca2f92" providerId="ADAL" clId="{121C0B15-9E1E-443F-BAD1-2D61C586516E}" dt="2025-01-14T14:20:45.489" v="1897" actId="20577"/>
        <pc:sldMkLst>
          <pc:docMk/>
          <pc:sldMk cId="2200062975" sldId="271"/>
        </pc:sldMkLst>
        <pc:spChg chg="add mod">
          <ac:chgData name="Seyed Hamed" userId="220999c3-e6ef-4426-a304-d27831ca2f92" providerId="ADAL" clId="{121C0B15-9E1E-443F-BAD1-2D61C586516E}" dt="2025-01-09T21:50:47.488" v="851" actId="164"/>
          <ac:spMkLst>
            <pc:docMk/>
            <pc:sldMk cId="2200062975" sldId="271"/>
            <ac:spMk id="8" creationId="{9AECD614-437C-A7C9-D862-0B303442892A}"/>
          </ac:spMkLst>
        </pc:spChg>
        <pc:spChg chg="mod">
          <ac:chgData name="Seyed Hamed" userId="220999c3-e6ef-4426-a304-d27831ca2f92" providerId="ADAL" clId="{121C0B15-9E1E-443F-BAD1-2D61C586516E}" dt="2025-01-09T21:46:12.254" v="812" actId="1076"/>
          <ac:spMkLst>
            <pc:docMk/>
            <pc:sldMk cId="2200062975" sldId="271"/>
            <ac:spMk id="28" creationId="{A84431FD-60A1-B3BF-BB87-CD36364BC110}"/>
          </ac:spMkLst>
        </pc:spChg>
        <pc:spChg chg="mod">
          <ac:chgData name="Seyed Hamed" userId="220999c3-e6ef-4426-a304-d27831ca2f92" providerId="ADAL" clId="{121C0B15-9E1E-443F-BAD1-2D61C586516E}" dt="2025-01-13T14:58:40.876" v="1558" actId="113"/>
          <ac:spMkLst>
            <pc:docMk/>
            <pc:sldMk cId="2200062975" sldId="271"/>
            <ac:spMk id="1041" creationId="{1CEFB9E6-7470-745E-BC1A-F7BCABB6A152}"/>
          </ac:spMkLst>
        </pc:spChg>
        <pc:grpChg chg="add mod">
          <ac:chgData name="Seyed Hamed" userId="220999c3-e6ef-4426-a304-d27831ca2f92" providerId="ADAL" clId="{121C0B15-9E1E-443F-BAD1-2D61C586516E}" dt="2025-01-09T21:50:47.488" v="851" actId="164"/>
          <ac:grpSpMkLst>
            <pc:docMk/>
            <pc:sldMk cId="2200062975" sldId="271"/>
            <ac:grpSpMk id="11" creationId="{AA093F0E-F8C0-A9F5-7B32-81655BC4A573}"/>
          </ac:grpSpMkLst>
        </pc:grpChg>
        <pc:grpChg chg="mod">
          <ac:chgData name="Seyed Hamed" userId="220999c3-e6ef-4426-a304-d27831ca2f92" providerId="ADAL" clId="{121C0B15-9E1E-443F-BAD1-2D61C586516E}" dt="2025-01-09T21:50:25.490" v="848" actId="1076"/>
          <ac:grpSpMkLst>
            <pc:docMk/>
            <pc:sldMk cId="2200062975" sldId="271"/>
            <ac:grpSpMk id="27" creationId="{FBEEA3AE-F96D-6C1B-02E6-7F799A19F6A2}"/>
          </ac:grpSpMkLst>
        </pc:grpChg>
        <pc:picChg chg="add mod">
          <ac:chgData name="Seyed Hamed" userId="220999c3-e6ef-4426-a304-d27831ca2f92" providerId="ADAL" clId="{121C0B15-9E1E-443F-BAD1-2D61C586516E}" dt="2025-01-09T21:50:47.488" v="851" actId="164"/>
          <ac:picMkLst>
            <pc:docMk/>
            <pc:sldMk cId="2200062975" sldId="271"/>
            <ac:picMk id="1026" creationId="{3B607817-D303-4398-4F77-097B148EBDF6}"/>
          </ac:picMkLst>
        </pc:picChg>
        <pc:picChg chg="mod">
          <ac:chgData name="Seyed Hamed" userId="220999c3-e6ef-4426-a304-d27831ca2f92" providerId="ADAL" clId="{121C0B15-9E1E-443F-BAD1-2D61C586516E}" dt="2025-01-09T21:46:12.254" v="812" actId="1076"/>
          <ac:picMkLst>
            <pc:docMk/>
            <pc:sldMk cId="2200062975" sldId="271"/>
            <ac:picMk id="1040" creationId="{0E0F4AA2-8E16-EE75-63CD-7AA51C4B5B80}"/>
          </ac:picMkLst>
        </pc:picChg>
      </pc:sldChg>
      <pc:sldChg chg="modNotesTx">
        <pc:chgData name="Seyed Hamed" userId="220999c3-e6ef-4426-a304-d27831ca2f92" providerId="ADAL" clId="{121C0B15-9E1E-443F-BAD1-2D61C586516E}" dt="2025-01-14T14:33:20.775" v="1907" actId="20577"/>
        <pc:sldMkLst>
          <pc:docMk/>
          <pc:sldMk cId="551856264" sldId="272"/>
        </pc:sldMkLst>
      </pc:sldChg>
      <pc:sldChg chg="addSp delSp modSp mod modTransition modNotesTx">
        <pc:chgData name="Seyed Hamed" userId="220999c3-e6ef-4426-a304-d27831ca2f92" providerId="ADAL" clId="{121C0B15-9E1E-443F-BAD1-2D61C586516E}" dt="2025-01-13T15:21:17.341" v="1710" actId="403"/>
        <pc:sldMkLst>
          <pc:docMk/>
          <pc:sldMk cId="1357583290" sldId="273"/>
        </pc:sldMkLst>
        <pc:spChg chg="mod">
          <ac:chgData name="Seyed Hamed" userId="220999c3-e6ef-4426-a304-d27831ca2f92" providerId="ADAL" clId="{121C0B15-9E1E-443F-BAD1-2D61C586516E}" dt="2025-01-10T16:13:23.876" v="1043" actId="20577"/>
          <ac:spMkLst>
            <pc:docMk/>
            <pc:sldMk cId="1357583290" sldId="273"/>
            <ac:spMk id="4" creationId="{B0311872-60AE-445E-C1C3-9F54D953CE82}"/>
          </ac:spMkLst>
        </pc:spChg>
        <pc:spChg chg="mod">
          <ac:chgData name="Seyed Hamed" userId="220999c3-e6ef-4426-a304-d27831ca2f92" providerId="ADAL" clId="{121C0B15-9E1E-443F-BAD1-2D61C586516E}" dt="2025-01-13T14:52:26.977" v="1462" actId="1076"/>
          <ac:spMkLst>
            <pc:docMk/>
            <pc:sldMk cId="1357583290" sldId="273"/>
            <ac:spMk id="6" creationId="{7426E3F9-1150-DD9C-691C-A11ADD3A8934}"/>
          </ac:spMkLst>
        </pc:spChg>
        <pc:spChg chg="add mod">
          <ac:chgData name="Seyed Hamed" userId="220999c3-e6ef-4426-a304-d27831ca2f92" providerId="ADAL" clId="{121C0B15-9E1E-443F-BAD1-2D61C586516E}" dt="2025-01-13T14:52:10.059" v="1459" actId="1076"/>
          <ac:spMkLst>
            <pc:docMk/>
            <pc:sldMk cId="1357583290" sldId="273"/>
            <ac:spMk id="7" creationId="{31CD191B-F71A-8A4E-A8DE-5EBC49A8E0C4}"/>
          </ac:spMkLst>
        </pc:spChg>
        <pc:spChg chg="mod">
          <ac:chgData name="Seyed Hamed" userId="220999c3-e6ef-4426-a304-d27831ca2f92" providerId="ADAL" clId="{121C0B15-9E1E-443F-BAD1-2D61C586516E}" dt="2025-01-13T15:21:17.341" v="1710" actId="403"/>
          <ac:spMkLst>
            <pc:docMk/>
            <pc:sldMk cId="1357583290" sldId="273"/>
            <ac:spMk id="9" creationId="{18BC075D-155D-64E1-96A7-1065D66435E0}"/>
          </ac:spMkLst>
        </pc:spChg>
        <pc:spChg chg="mod">
          <ac:chgData name="Seyed Hamed" userId="220999c3-e6ef-4426-a304-d27831ca2f92" providerId="ADAL" clId="{121C0B15-9E1E-443F-BAD1-2D61C586516E}" dt="2025-01-10T16:20:15.563" v="1060" actId="5793"/>
          <ac:spMkLst>
            <pc:docMk/>
            <pc:sldMk cId="1357583290" sldId="273"/>
            <ac:spMk id="10" creationId="{2E8579CC-4DFB-7D5D-F3D5-D5963E7591E1}"/>
          </ac:spMkLst>
        </pc:spChg>
        <pc:spChg chg="mod">
          <ac:chgData name="Seyed Hamed" userId="220999c3-e6ef-4426-a304-d27831ca2f92" providerId="ADAL" clId="{121C0B15-9E1E-443F-BAD1-2D61C586516E}" dt="2025-01-10T16:25:04.345" v="1101" actId="403"/>
          <ac:spMkLst>
            <pc:docMk/>
            <pc:sldMk cId="1357583290" sldId="273"/>
            <ac:spMk id="11" creationId="{24907D67-47BF-2F98-B3CA-CFDC2747CAEC}"/>
          </ac:spMkLst>
        </pc:spChg>
        <pc:spChg chg="add mod">
          <ac:chgData name="Seyed Hamed" userId="220999c3-e6ef-4426-a304-d27831ca2f92" providerId="ADAL" clId="{121C0B15-9E1E-443F-BAD1-2D61C586516E}" dt="2025-01-10T16:13:35.577" v="1051" actId="20577"/>
          <ac:spMkLst>
            <pc:docMk/>
            <pc:sldMk cId="1357583290" sldId="273"/>
            <ac:spMk id="13" creationId="{825CD2CA-552B-57D9-5112-A42BB1C87E14}"/>
          </ac:spMkLst>
        </pc:spChg>
        <pc:spChg chg="mod">
          <ac:chgData name="Seyed Hamed" userId="220999c3-e6ef-4426-a304-d27831ca2f92" providerId="ADAL" clId="{121C0B15-9E1E-443F-BAD1-2D61C586516E}" dt="2025-01-13T14:52:47.511" v="1466" actId="113"/>
          <ac:spMkLst>
            <pc:docMk/>
            <pc:sldMk cId="1357583290" sldId="273"/>
            <ac:spMk id="21" creationId="{7949D582-760E-06B6-EF1F-84AD9545AA67}"/>
          </ac:spMkLst>
        </pc:spChg>
        <pc:spChg chg="mod">
          <ac:chgData name="Seyed Hamed" userId="220999c3-e6ef-4426-a304-d27831ca2f92" providerId="ADAL" clId="{121C0B15-9E1E-443F-BAD1-2D61C586516E}" dt="2025-01-10T16:24:23.093" v="1091" actId="1076"/>
          <ac:spMkLst>
            <pc:docMk/>
            <pc:sldMk cId="1357583290" sldId="273"/>
            <ac:spMk id="23" creationId="{B0F99040-0DBC-0BD1-2727-353D61C56EDF}"/>
          </ac:spMkLst>
        </pc:spChg>
        <pc:spChg chg="mod">
          <ac:chgData name="Seyed Hamed" userId="220999c3-e6ef-4426-a304-d27831ca2f92" providerId="ADAL" clId="{121C0B15-9E1E-443F-BAD1-2D61C586516E}" dt="2025-01-10T16:24:23.093" v="1091" actId="1076"/>
          <ac:spMkLst>
            <pc:docMk/>
            <pc:sldMk cId="1357583290" sldId="273"/>
            <ac:spMk id="24" creationId="{DBF8A1AD-3FBE-41CC-E9F0-0DBD24A2A519}"/>
          </ac:spMkLst>
        </pc:spChg>
        <pc:spChg chg="mod">
          <ac:chgData name="Seyed Hamed" userId="220999c3-e6ef-4426-a304-d27831ca2f92" providerId="ADAL" clId="{121C0B15-9E1E-443F-BAD1-2D61C586516E}" dt="2025-01-08T18:41:08.965" v="195" actId="1037"/>
          <ac:spMkLst>
            <pc:docMk/>
            <pc:sldMk cId="1357583290" sldId="273"/>
            <ac:spMk id="5123" creationId="{B0957AA7-2B9C-F1A8-D6B9-B38103459E30}"/>
          </ac:spMkLst>
        </pc:spChg>
        <pc:spChg chg="mod">
          <ac:chgData name="Seyed Hamed" userId="220999c3-e6ef-4426-a304-d27831ca2f92" providerId="ADAL" clId="{121C0B15-9E1E-443F-BAD1-2D61C586516E}" dt="2025-01-08T18:41:08.965" v="195" actId="1037"/>
          <ac:spMkLst>
            <pc:docMk/>
            <pc:sldMk cId="1357583290" sldId="273"/>
            <ac:spMk id="5125" creationId="{495569C6-D2D1-5839-9615-1402C0283468}"/>
          </ac:spMkLst>
        </pc:spChg>
        <pc:spChg chg="mod">
          <ac:chgData name="Seyed Hamed" userId="220999c3-e6ef-4426-a304-d27831ca2f92" providerId="ADAL" clId="{121C0B15-9E1E-443F-BAD1-2D61C586516E}" dt="2025-01-10T16:13:48.119" v="1052" actId="1076"/>
          <ac:spMkLst>
            <pc:docMk/>
            <pc:sldMk cId="1357583290" sldId="273"/>
            <ac:spMk id="5132" creationId="{9DB408F1-A91D-A19E-78AF-ECDEF155CB37}"/>
          </ac:spMkLst>
        </pc:spChg>
        <pc:spChg chg="mod">
          <ac:chgData name="Seyed Hamed" userId="220999c3-e6ef-4426-a304-d27831ca2f92" providerId="ADAL" clId="{121C0B15-9E1E-443F-BAD1-2D61C586516E}" dt="2025-01-10T16:24:23.093" v="1091" actId="1076"/>
          <ac:spMkLst>
            <pc:docMk/>
            <pc:sldMk cId="1357583290" sldId="273"/>
            <ac:spMk id="5134" creationId="{01AB1BAD-56E6-5440-C93C-256D37CDB3C6}"/>
          </ac:spMkLst>
        </pc:spChg>
        <pc:grpChg chg="mod">
          <ac:chgData name="Seyed Hamed" userId="220999c3-e6ef-4426-a304-d27831ca2f92" providerId="ADAL" clId="{121C0B15-9E1E-443F-BAD1-2D61C586516E}" dt="2025-01-10T16:24:23.093" v="1091" actId="1076"/>
          <ac:grpSpMkLst>
            <pc:docMk/>
            <pc:sldMk cId="1357583290" sldId="273"/>
            <ac:grpSpMk id="5122" creationId="{023860D1-D9DC-14C6-AC68-909D158B5773}"/>
          </ac:grpSpMkLst>
        </pc:grpChg>
        <pc:grpChg chg="mod">
          <ac:chgData name="Seyed Hamed" userId="220999c3-e6ef-4426-a304-d27831ca2f92" providerId="ADAL" clId="{121C0B15-9E1E-443F-BAD1-2D61C586516E}" dt="2025-01-13T14:52:02.520" v="1458" actId="1076"/>
          <ac:grpSpMkLst>
            <pc:docMk/>
            <pc:sldMk cId="1357583290" sldId="273"/>
            <ac:grpSpMk id="5126" creationId="{42A25957-1919-3D8E-694C-6D21A5B8AD91}"/>
          </ac:grpSpMkLst>
        </pc:grpChg>
        <pc:graphicFrameChg chg="add del mod modGraphic">
          <ac:chgData name="Seyed Hamed" userId="220999c3-e6ef-4426-a304-d27831ca2f92" providerId="ADAL" clId="{121C0B15-9E1E-443F-BAD1-2D61C586516E}" dt="2025-01-10T14:55:24.251" v="931" actId="478"/>
          <ac:graphicFrameMkLst>
            <pc:docMk/>
            <pc:sldMk cId="1357583290" sldId="273"/>
            <ac:graphicFrameMk id="3" creationId="{BB5BBBD7-4A72-0A80-9FCC-A64E69DE722D}"/>
          </ac:graphicFrameMkLst>
        </pc:graphicFrameChg>
        <pc:picChg chg="mod ord">
          <ac:chgData name="Seyed Hamed" userId="220999c3-e6ef-4426-a304-d27831ca2f92" providerId="ADAL" clId="{121C0B15-9E1E-443F-BAD1-2D61C586516E}" dt="2025-01-10T16:24:47.115" v="1096" actId="1076"/>
          <ac:picMkLst>
            <pc:docMk/>
            <pc:sldMk cId="1357583290" sldId="273"/>
            <ac:picMk id="2" creationId="{EB2E5D2D-EE16-B29A-ECE8-24F7B12AFFD7}"/>
          </ac:picMkLst>
        </pc:picChg>
        <pc:picChg chg="mod">
          <ac:chgData name="Seyed Hamed" userId="220999c3-e6ef-4426-a304-d27831ca2f92" providerId="ADAL" clId="{121C0B15-9E1E-443F-BAD1-2D61C586516E}" dt="2025-01-13T14:52:02.520" v="1458" actId="1076"/>
          <ac:picMkLst>
            <pc:docMk/>
            <pc:sldMk cId="1357583290" sldId="273"/>
            <ac:picMk id="26" creationId="{FABE86B2-893D-149B-E6EA-60F8BC3516B6}"/>
          </ac:picMkLst>
        </pc:picChg>
        <pc:picChg chg="mod">
          <ac:chgData name="Seyed Hamed" userId="220999c3-e6ef-4426-a304-d27831ca2f92" providerId="ADAL" clId="{121C0B15-9E1E-443F-BAD1-2D61C586516E}" dt="2025-01-13T14:52:02.520" v="1458" actId="1076"/>
          <ac:picMkLst>
            <pc:docMk/>
            <pc:sldMk cId="1357583290" sldId="273"/>
            <ac:picMk id="5124" creationId="{A1818202-E698-45BB-5004-681C0E396274}"/>
          </ac:picMkLst>
        </pc:picChg>
      </pc:sldChg>
      <pc:sldChg chg="addSp delSp modSp mod modNotesTx">
        <pc:chgData name="Seyed Hamed" userId="220999c3-e6ef-4426-a304-d27831ca2f92" providerId="ADAL" clId="{121C0B15-9E1E-443F-BAD1-2D61C586516E}" dt="2025-01-14T15:17:51.691" v="1910"/>
        <pc:sldMkLst>
          <pc:docMk/>
          <pc:sldMk cId="4181739834" sldId="274"/>
        </pc:sldMkLst>
        <pc:spChg chg="mod">
          <ac:chgData name="Seyed Hamed" userId="220999c3-e6ef-4426-a304-d27831ca2f92" providerId="ADAL" clId="{121C0B15-9E1E-443F-BAD1-2D61C586516E}" dt="2025-01-09T18:57:24.394" v="605" actId="1076"/>
          <ac:spMkLst>
            <pc:docMk/>
            <pc:sldMk cId="4181739834" sldId="274"/>
            <ac:spMk id="2" creationId="{58C96DFA-30E8-03BB-DBCA-EBE34D6C7A6B}"/>
          </ac:spMkLst>
        </pc:spChg>
        <pc:spChg chg="mod">
          <ac:chgData name="Seyed Hamed" userId="220999c3-e6ef-4426-a304-d27831ca2f92" providerId="ADAL" clId="{121C0B15-9E1E-443F-BAD1-2D61C586516E}" dt="2025-01-13T16:08:19.630" v="1798" actId="403"/>
          <ac:spMkLst>
            <pc:docMk/>
            <pc:sldMk cId="4181739834" sldId="274"/>
            <ac:spMk id="8" creationId="{92038EAA-227B-BACD-47D6-548C6B6CA904}"/>
          </ac:spMkLst>
        </pc:spChg>
        <pc:spChg chg="add del">
          <ac:chgData name="Seyed Hamed" userId="220999c3-e6ef-4426-a304-d27831ca2f92" providerId="ADAL" clId="{121C0B15-9E1E-443F-BAD1-2D61C586516E}" dt="2025-01-09T18:57:04.372" v="598" actId="478"/>
          <ac:spMkLst>
            <pc:docMk/>
            <pc:sldMk cId="4181739834" sldId="274"/>
            <ac:spMk id="12" creationId="{25D213F4-4FB2-1B98-10B4-B34B22D89850}"/>
          </ac:spMkLst>
        </pc:spChg>
        <pc:spChg chg="add del">
          <ac:chgData name="Seyed Hamed" userId="220999c3-e6ef-4426-a304-d27831ca2f92" providerId="ADAL" clId="{121C0B15-9E1E-443F-BAD1-2D61C586516E}" dt="2025-01-09T18:57:04.372" v="598" actId="478"/>
          <ac:spMkLst>
            <pc:docMk/>
            <pc:sldMk cId="4181739834" sldId="274"/>
            <ac:spMk id="16" creationId="{3A19C545-E994-DD5B-7268-15B916ABD565}"/>
          </ac:spMkLst>
        </pc:spChg>
        <pc:spChg chg="add del">
          <ac:chgData name="Seyed Hamed" userId="220999c3-e6ef-4426-a304-d27831ca2f92" providerId="ADAL" clId="{121C0B15-9E1E-443F-BAD1-2D61C586516E}" dt="2025-01-09T18:57:00.638" v="597" actId="478"/>
          <ac:spMkLst>
            <pc:docMk/>
            <pc:sldMk cId="4181739834" sldId="274"/>
            <ac:spMk id="18" creationId="{BD4F7C78-50E4-3D1D-50A5-FBE30E1371A2}"/>
          </ac:spMkLst>
        </pc:spChg>
        <pc:spChg chg="add del">
          <ac:chgData name="Seyed Hamed" userId="220999c3-e6ef-4426-a304-d27831ca2f92" providerId="ADAL" clId="{121C0B15-9E1E-443F-BAD1-2D61C586516E}" dt="2025-01-09T18:57:04.372" v="598" actId="478"/>
          <ac:spMkLst>
            <pc:docMk/>
            <pc:sldMk cId="4181739834" sldId="274"/>
            <ac:spMk id="20" creationId="{126A9D1F-D01E-B684-204E-30399F01E067}"/>
          </ac:spMkLst>
        </pc:spChg>
        <pc:spChg chg="add del">
          <ac:chgData name="Seyed Hamed" userId="220999c3-e6ef-4426-a304-d27831ca2f92" providerId="ADAL" clId="{121C0B15-9E1E-443F-BAD1-2D61C586516E}" dt="2025-01-09T18:57:04.372" v="598" actId="478"/>
          <ac:spMkLst>
            <pc:docMk/>
            <pc:sldMk cId="4181739834" sldId="274"/>
            <ac:spMk id="21" creationId="{B35D192B-3F93-C4B9-B9D5-E4A3ED022654}"/>
          </ac:spMkLst>
        </pc:spChg>
        <pc:spChg chg="add del">
          <ac:chgData name="Seyed Hamed" userId="220999c3-e6ef-4426-a304-d27831ca2f92" providerId="ADAL" clId="{121C0B15-9E1E-443F-BAD1-2D61C586516E}" dt="2025-01-09T18:57:04.372" v="598" actId="478"/>
          <ac:spMkLst>
            <pc:docMk/>
            <pc:sldMk cId="4181739834" sldId="274"/>
            <ac:spMk id="22" creationId="{B0D749BC-6F1F-92E7-30DB-F40F5726EB5D}"/>
          </ac:spMkLst>
        </pc:spChg>
        <pc:spChg chg="add del">
          <ac:chgData name="Seyed Hamed" userId="220999c3-e6ef-4426-a304-d27831ca2f92" providerId="ADAL" clId="{121C0B15-9E1E-443F-BAD1-2D61C586516E}" dt="2025-01-09T18:57:04.372" v="598" actId="478"/>
          <ac:spMkLst>
            <pc:docMk/>
            <pc:sldMk cId="4181739834" sldId="274"/>
            <ac:spMk id="23" creationId="{193EB9C1-5F0F-3FA9-0567-866D6D04D827}"/>
          </ac:spMkLst>
        </pc:spChg>
        <pc:spChg chg="add del">
          <ac:chgData name="Seyed Hamed" userId="220999c3-e6ef-4426-a304-d27831ca2f92" providerId="ADAL" clId="{121C0B15-9E1E-443F-BAD1-2D61C586516E}" dt="2025-01-09T18:57:04.372" v="598" actId="478"/>
          <ac:spMkLst>
            <pc:docMk/>
            <pc:sldMk cId="4181739834" sldId="274"/>
            <ac:spMk id="24" creationId="{07E96DBE-B9AB-0BF2-CA9F-1632FB89DEE8}"/>
          </ac:spMkLst>
        </pc:spChg>
        <pc:picChg chg="add del mod">
          <ac:chgData name="Seyed Hamed" userId="220999c3-e6ef-4426-a304-d27831ca2f92" providerId="ADAL" clId="{121C0B15-9E1E-443F-BAD1-2D61C586516E}" dt="2025-01-09T18:56:43.922" v="592" actId="22"/>
          <ac:picMkLst>
            <pc:docMk/>
            <pc:sldMk cId="4181739834" sldId="274"/>
            <ac:picMk id="4" creationId="{74437A3F-6944-23E6-74E3-0829B58552A1}"/>
          </ac:picMkLst>
        </pc:picChg>
        <pc:picChg chg="add del mod">
          <ac:chgData name="Seyed Hamed" userId="220999c3-e6ef-4426-a304-d27831ca2f92" providerId="ADAL" clId="{121C0B15-9E1E-443F-BAD1-2D61C586516E}" dt="2025-01-13T16:47:48.871" v="1836" actId="478"/>
          <ac:picMkLst>
            <pc:docMk/>
            <pc:sldMk cId="4181739834" sldId="274"/>
            <ac:picMk id="6" creationId="{DAC8DADF-137A-4398-111C-B5F249FCC30D}"/>
          </ac:picMkLst>
        </pc:picChg>
        <pc:picChg chg="add del mod">
          <ac:chgData name="Seyed Hamed" userId="220999c3-e6ef-4426-a304-d27831ca2f92" providerId="ADAL" clId="{121C0B15-9E1E-443F-BAD1-2D61C586516E}" dt="2025-01-13T16:47:50.218" v="1840" actId="1076"/>
          <ac:picMkLst>
            <pc:docMk/>
            <pc:sldMk cId="4181739834" sldId="274"/>
            <ac:picMk id="10" creationId="{C6808D1B-76ED-30A2-B87F-F942D254452D}"/>
          </ac:picMkLst>
        </pc:picChg>
        <pc:cxnChg chg="add del">
          <ac:chgData name="Seyed Hamed" userId="220999c3-e6ef-4426-a304-d27831ca2f92" providerId="ADAL" clId="{121C0B15-9E1E-443F-BAD1-2D61C586516E}" dt="2025-01-09T18:57:04.372" v="598" actId="478"/>
          <ac:cxnSpMkLst>
            <pc:docMk/>
            <pc:sldMk cId="4181739834" sldId="274"/>
            <ac:cxnSpMk id="26" creationId="{728D1890-CA2A-D277-ACEC-3EA864FDA1C0}"/>
          </ac:cxnSpMkLst>
        </pc:cxnChg>
        <pc:cxnChg chg="add del">
          <ac:chgData name="Seyed Hamed" userId="220999c3-e6ef-4426-a304-d27831ca2f92" providerId="ADAL" clId="{121C0B15-9E1E-443F-BAD1-2D61C586516E}" dt="2025-01-09T18:57:04.372" v="598" actId="478"/>
          <ac:cxnSpMkLst>
            <pc:docMk/>
            <pc:sldMk cId="4181739834" sldId="274"/>
            <ac:cxnSpMk id="27" creationId="{C7CE62BF-E090-0605-EAD6-36F95D9BA775}"/>
          </ac:cxnSpMkLst>
        </pc:cxnChg>
        <pc:cxnChg chg="add del">
          <ac:chgData name="Seyed Hamed" userId="220999c3-e6ef-4426-a304-d27831ca2f92" providerId="ADAL" clId="{121C0B15-9E1E-443F-BAD1-2D61C586516E}" dt="2025-01-09T18:57:04.372" v="598" actId="478"/>
          <ac:cxnSpMkLst>
            <pc:docMk/>
            <pc:sldMk cId="4181739834" sldId="274"/>
            <ac:cxnSpMk id="28" creationId="{3CF4744B-4574-AFCB-D9AB-165E6120D47E}"/>
          </ac:cxnSpMkLst>
        </pc:cxnChg>
      </pc:sldChg>
      <pc:sldChg chg="modSp mod modNotesTx">
        <pc:chgData name="Seyed Hamed" userId="220999c3-e6ef-4426-a304-d27831ca2f92" providerId="ADAL" clId="{121C0B15-9E1E-443F-BAD1-2D61C586516E}" dt="2025-01-13T14:51:27.856" v="1457" actId="20577"/>
        <pc:sldMkLst>
          <pc:docMk/>
          <pc:sldMk cId="2815371831" sldId="275"/>
        </pc:sldMkLst>
        <pc:spChg chg="mod">
          <ac:chgData name="Seyed Hamed" userId="220999c3-e6ef-4426-a304-d27831ca2f92" providerId="ADAL" clId="{121C0B15-9E1E-443F-BAD1-2D61C586516E}" dt="2025-01-13T14:51:27.856" v="1457" actId="20577"/>
          <ac:spMkLst>
            <pc:docMk/>
            <pc:sldMk cId="2815371831" sldId="275"/>
            <ac:spMk id="8" creationId="{DCDA9ADD-7BEC-44B4-FD80-61454A00E781}"/>
          </ac:spMkLst>
        </pc:spChg>
      </pc:sldChg>
      <pc:sldChg chg="addSp delSp modSp mod delAnim modNotesTx">
        <pc:chgData name="Seyed Hamed" userId="220999c3-e6ef-4426-a304-d27831ca2f92" providerId="ADAL" clId="{121C0B15-9E1E-443F-BAD1-2D61C586516E}" dt="2025-01-13T15:07:58.090" v="1699" actId="27636"/>
        <pc:sldMkLst>
          <pc:docMk/>
          <pc:sldMk cId="3928176676" sldId="276"/>
        </pc:sldMkLst>
        <pc:spChg chg="del">
          <ac:chgData name="Seyed Hamed" userId="220999c3-e6ef-4426-a304-d27831ca2f92" providerId="ADAL" clId="{121C0B15-9E1E-443F-BAD1-2D61C586516E}" dt="2025-01-08T15:46:18.333" v="11" actId="478"/>
          <ac:spMkLst>
            <pc:docMk/>
            <pc:sldMk cId="3928176676" sldId="276"/>
            <ac:spMk id="2" creationId="{5AD6429B-78AA-7A47-B053-C6988E6161C9}"/>
          </ac:spMkLst>
        </pc:spChg>
        <pc:spChg chg="add mod">
          <ac:chgData name="Seyed Hamed" userId="220999c3-e6ef-4426-a304-d27831ca2f92" providerId="ADAL" clId="{121C0B15-9E1E-443F-BAD1-2D61C586516E}" dt="2025-01-10T21:56:45.816" v="1421" actId="1076"/>
          <ac:spMkLst>
            <pc:docMk/>
            <pc:sldMk cId="3928176676" sldId="276"/>
            <ac:spMk id="4" creationId="{C95E4262-15FD-205C-B910-0F60B22C51B0}"/>
          </ac:spMkLst>
        </pc:spChg>
        <pc:spChg chg="mod">
          <ac:chgData name="Seyed Hamed" userId="220999c3-e6ef-4426-a304-d27831ca2f92" providerId="ADAL" clId="{121C0B15-9E1E-443F-BAD1-2D61C586516E}" dt="2025-01-10T21:27:23.524" v="1394" actId="1076"/>
          <ac:spMkLst>
            <pc:docMk/>
            <pc:sldMk cId="3928176676" sldId="276"/>
            <ac:spMk id="5" creationId="{D1A24AA5-6AB8-40F7-1B8B-7E0BC9C2843B}"/>
          </ac:spMkLst>
        </pc:spChg>
        <pc:spChg chg="mod">
          <ac:chgData name="Seyed Hamed" userId="220999c3-e6ef-4426-a304-d27831ca2f92" providerId="ADAL" clId="{121C0B15-9E1E-443F-BAD1-2D61C586516E}" dt="2025-01-10T21:27:23.524" v="1394" actId="1076"/>
          <ac:spMkLst>
            <pc:docMk/>
            <pc:sldMk cId="3928176676" sldId="276"/>
            <ac:spMk id="6" creationId="{015B17E3-4CE1-F21E-466B-C2CEE9A50D7D}"/>
          </ac:spMkLst>
        </pc:spChg>
        <pc:spChg chg="mod">
          <ac:chgData name="Seyed Hamed" userId="220999c3-e6ef-4426-a304-d27831ca2f92" providerId="ADAL" clId="{121C0B15-9E1E-443F-BAD1-2D61C586516E}" dt="2025-01-13T14:24:06.090" v="1432" actId="1076"/>
          <ac:spMkLst>
            <pc:docMk/>
            <pc:sldMk cId="3928176676" sldId="276"/>
            <ac:spMk id="7" creationId="{A595157C-0C60-6EE2-5883-DE412D6FC9F7}"/>
          </ac:spMkLst>
        </pc:spChg>
        <pc:spChg chg="mod">
          <ac:chgData name="Seyed Hamed" userId="220999c3-e6ef-4426-a304-d27831ca2f92" providerId="ADAL" clId="{121C0B15-9E1E-443F-BAD1-2D61C586516E}" dt="2025-01-13T14:24:06.090" v="1432" actId="1076"/>
          <ac:spMkLst>
            <pc:docMk/>
            <pc:sldMk cId="3928176676" sldId="276"/>
            <ac:spMk id="8" creationId="{5D2C02E1-77E9-0560-2CDB-400ABC6DB878}"/>
          </ac:spMkLst>
        </pc:spChg>
        <pc:spChg chg="mod">
          <ac:chgData name="Seyed Hamed" userId="220999c3-e6ef-4426-a304-d27831ca2f92" providerId="ADAL" clId="{121C0B15-9E1E-443F-BAD1-2D61C586516E}" dt="2025-01-13T14:24:06.090" v="1432" actId="1076"/>
          <ac:spMkLst>
            <pc:docMk/>
            <pc:sldMk cId="3928176676" sldId="276"/>
            <ac:spMk id="9" creationId="{F27A3DBC-C5DA-E27B-E30C-C0CB2EE26CAA}"/>
          </ac:spMkLst>
        </pc:spChg>
        <pc:spChg chg="mod">
          <ac:chgData name="Seyed Hamed" userId="220999c3-e6ef-4426-a304-d27831ca2f92" providerId="ADAL" clId="{121C0B15-9E1E-443F-BAD1-2D61C586516E}" dt="2025-01-13T14:24:06.090" v="1432" actId="1076"/>
          <ac:spMkLst>
            <pc:docMk/>
            <pc:sldMk cId="3928176676" sldId="276"/>
            <ac:spMk id="10" creationId="{DFE31BC8-CBA6-3EC1-BAF6-797BA6F68755}"/>
          </ac:spMkLst>
        </pc:spChg>
        <pc:spChg chg="mod">
          <ac:chgData name="Seyed Hamed" userId="220999c3-e6ef-4426-a304-d27831ca2f92" providerId="ADAL" clId="{121C0B15-9E1E-443F-BAD1-2D61C586516E}" dt="2025-01-13T14:24:06.090" v="1432" actId="1076"/>
          <ac:spMkLst>
            <pc:docMk/>
            <pc:sldMk cId="3928176676" sldId="276"/>
            <ac:spMk id="11" creationId="{0341A904-C6A4-13F1-BB93-E55C1A8E3634}"/>
          </ac:spMkLst>
        </pc:spChg>
        <pc:spChg chg="mod">
          <ac:chgData name="Seyed Hamed" userId="220999c3-e6ef-4426-a304-d27831ca2f92" providerId="ADAL" clId="{121C0B15-9E1E-443F-BAD1-2D61C586516E}" dt="2025-01-13T14:24:06.090" v="1432" actId="1076"/>
          <ac:spMkLst>
            <pc:docMk/>
            <pc:sldMk cId="3928176676" sldId="276"/>
            <ac:spMk id="12" creationId="{7E6D15FB-6423-D8DB-81CA-A2AE2A039677}"/>
          </ac:spMkLst>
        </pc:spChg>
        <pc:spChg chg="mod">
          <ac:chgData name="Seyed Hamed" userId="220999c3-e6ef-4426-a304-d27831ca2f92" providerId="ADAL" clId="{121C0B15-9E1E-443F-BAD1-2D61C586516E}" dt="2025-01-13T14:24:06.090" v="1432" actId="1076"/>
          <ac:spMkLst>
            <pc:docMk/>
            <pc:sldMk cId="3928176676" sldId="276"/>
            <ac:spMk id="13" creationId="{5866C216-1389-13A3-B0E1-93C3DC5CD592}"/>
          </ac:spMkLst>
        </pc:spChg>
        <pc:spChg chg="mod">
          <ac:chgData name="Seyed Hamed" userId="220999c3-e6ef-4426-a304-d27831ca2f92" providerId="ADAL" clId="{121C0B15-9E1E-443F-BAD1-2D61C586516E}" dt="2025-01-13T14:24:06.090" v="1432" actId="1076"/>
          <ac:spMkLst>
            <pc:docMk/>
            <pc:sldMk cId="3928176676" sldId="276"/>
            <ac:spMk id="14" creationId="{CC5875EB-6B1B-7CA0-41A7-C47719A3BF37}"/>
          </ac:spMkLst>
        </pc:spChg>
        <pc:spChg chg="mod">
          <ac:chgData name="Seyed Hamed" userId="220999c3-e6ef-4426-a304-d27831ca2f92" providerId="ADAL" clId="{121C0B15-9E1E-443F-BAD1-2D61C586516E}" dt="2025-01-13T15:07:58.090" v="1699" actId="27636"/>
          <ac:spMkLst>
            <pc:docMk/>
            <pc:sldMk cId="3928176676" sldId="276"/>
            <ac:spMk id="16" creationId="{EA1E6AA0-AAAB-4009-CF47-28795AB6CB31}"/>
          </ac:spMkLst>
        </pc:spChg>
        <pc:spChg chg="mod">
          <ac:chgData name="Seyed Hamed" userId="220999c3-e6ef-4426-a304-d27831ca2f92" providerId="ADAL" clId="{121C0B15-9E1E-443F-BAD1-2D61C586516E}" dt="2025-01-13T14:24:06.090" v="1432" actId="1076"/>
          <ac:spMkLst>
            <pc:docMk/>
            <pc:sldMk cId="3928176676" sldId="276"/>
            <ac:spMk id="17" creationId="{B192DCAF-0C54-3133-1833-22EEDC770752}"/>
          </ac:spMkLst>
        </pc:spChg>
        <pc:spChg chg="mod">
          <ac:chgData name="Seyed Hamed" userId="220999c3-e6ef-4426-a304-d27831ca2f92" providerId="ADAL" clId="{121C0B15-9E1E-443F-BAD1-2D61C586516E}" dt="2025-01-13T14:24:06.090" v="1432" actId="1076"/>
          <ac:spMkLst>
            <pc:docMk/>
            <pc:sldMk cId="3928176676" sldId="276"/>
            <ac:spMk id="23" creationId="{A807FB8E-7680-F8A8-6978-6EB59BEB7B5D}"/>
          </ac:spMkLst>
        </pc:spChg>
        <pc:spChg chg="mod">
          <ac:chgData name="Seyed Hamed" userId="220999c3-e6ef-4426-a304-d27831ca2f92" providerId="ADAL" clId="{121C0B15-9E1E-443F-BAD1-2D61C586516E}" dt="2025-01-10T21:27:23.524" v="1394" actId="1076"/>
          <ac:spMkLst>
            <pc:docMk/>
            <pc:sldMk cId="3928176676" sldId="276"/>
            <ac:spMk id="25" creationId="{A590E2C9-090C-0656-D450-1FEC72E0607B}"/>
          </ac:spMkLst>
        </pc:spChg>
        <pc:spChg chg="mod">
          <ac:chgData name="Seyed Hamed" userId="220999c3-e6ef-4426-a304-d27831ca2f92" providerId="ADAL" clId="{121C0B15-9E1E-443F-BAD1-2D61C586516E}" dt="2025-01-13T14:24:06.090" v="1432" actId="1076"/>
          <ac:spMkLst>
            <pc:docMk/>
            <pc:sldMk cId="3928176676" sldId="276"/>
            <ac:spMk id="27" creationId="{0D5D7D91-FDD4-69B6-B550-F475BA09A05A}"/>
          </ac:spMkLst>
        </pc:spChg>
        <pc:spChg chg="mod">
          <ac:chgData name="Seyed Hamed" userId="220999c3-e6ef-4426-a304-d27831ca2f92" providerId="ADAL" clId="{121C0B15-9E1E-443F-BAD1-2D61C586516E}" dt="2025-01-13T14:24:06.090" v="1432" actId="1076"/>
          <ac:spMkLst>
            <pc:docMk/>
            <pc:sldMk cId="3928176676" sldId="276"/>
            <ac:spMk id="28" creationId="{A0C3330A-6FB0-EE9A-C8AB-A0776776BD4D}"/>
          </ac:spMkLst>
        </pc:spChg>
        <pc:spChg chg="mod">
          <ac:chgData name="Seyed Hamed" userId="220999c3-e6ef-4426-a304-d27831ca2f92" providerId="ADAL" clId="{121C0B15-9E1E-443F-BAD1-2D61C586516E}" dt="2025-01-13T14:24:06.090" v="1432" actId="1076"/>
          <ac:spMkLst>
            <pc:docMk/>
            <pc:sldMk cId="3928176676" sldId="276"/>
            <ac:spMk id="29" creationId="{88344283-11C6-6F3A-5833-B80AEBBB7676}"/>
          </ac:spMkLst>
        </pc:spChg>
        <pc:spChg chg="mod">
          <ac:chgData name="Seyed Hamed" userId="220999c3-e6ef-4426-a304-d27831ca2f92" providerId="ADAL" clId="{121C0B15-9E1E-443F-BAD1-2D61C586516E}" dt="2025-01-13T14:24:06.090" v="1432" actId="1076"/>
          <ac:spMkLst>
            <pc:docMk/>
            <pc:sldMk cId="3928176676" sldId="276"/>
            <ac:spMk id="30" creationId="{99A457C9-2E20-9B9E-9C2A-53DC94CC30D0}"/>
          </ac:spMkLst>
        </pc:spChg>
        <pc:spChg chg="mod">
          <ac:chgData name="Seyed Hamed" userId="220999c3-e6ef-4426-a304-d27831ca2f92" providerId="ADAL" clId="{121C0B15-9E1E-443F-BAD1-2D61C586516E}" dt="2025-01-13T14:24:06.090" v="1432" actId="1076"/>
          <ac:spMkLst>
            <pc:docMk/>
            <pc:sldMk cId="3928176676" sldId="276"/>
            <ac:spMk id="31" creationId="{B4DA9CA0-14E7-9664-CE28-C85EFBF80E31}"/>
          </ac:spMkLst>
        </pc:spChg>
        <pc:spChg chg="mod">
          <ac:chgData name="Seyed Hamed" userId="220999c3-e6ef-4426-a304-d27831ca2f92" providerId="ADAL" clId="{121C0B15-9E1E-443F-BAD1-2D61C586516E}" dt="2025-01-13T14:24:06.090" v="1432" actId="1076"/>
          <ac:spMkLst>
            <pc:docMk/>
            <pc:sldMk cId="3928176676" sldId="276"/>
            <ac:spMk id="32" creationId="{C8BB6B5B-E096-0058-9D1D-9FB6EDDCF864}"/>
          </ac:spMkLst>
        </pc:spChg>
        <pc:spChg chg="mod">
          <ac:chgData name="Seyed Hamed" userId="220999c3-e6ef-4426-a304-d27831ca2f92" providerId="ADAL" clId="{121C0B15-9E1E-443F-BAD1-2D61C586516E}" dt="2025-01-10T21:27:13.171" v="1392" actId="1076"/>
          <ac:spMkLst>
            <pc:docMk/>
            <pc:sldMk cId="3928176676" sldId="276"/>
            <ac:spMk id="38" creationId="{9B0B35D3-385A-11B3-17A6-DA40D36D29EB}"/>
          </ac:spMkLst>
        </pc:spChg>
        <pc:spChg chg="mod">
          <ac:chgData name="Seyed Hamed" userId="220999c3-e6ef-4426-a304-d27831ca2f92" providerId="ADAL" clId="{121C0B15-9E1E-443F-BAD1-2D61C586516E}" dt="2025-01-10T21:27:23.524" v="1394" actId="1076"/>
          <ac:spMkLst>
            <pc:docMk/>
            <pc:sldMk cId="3928176676" sldId="276"/>
            <ac:spMk id="41" creationId="{9691861B-1030-4356-CBAB-1B6407701474}"/>
          </ac:spMkLst>
        </pc:spChg>
        <pc:spChg chg="del">
          <ac:chgData name="Seyed Hamed" userId="220999c3-e6ef-4426-a304-d27831ca2f92" providerId="ADAL" clId="{121C0B15-9E1E-443F-BAD1-2D61C586516E}" dt="2025-01-08T15:46:18.333" v="11" actId="478"/>
          <ac:spMkLst>
            <pc:docMk/>
            <pc:sldMk cId="3928176676" sldId="276"/>
            <ac:spMk id="45" creationId="{8E9989D7-5A92-87FF-B423-2BCC67D99376}"/>
          </ac:spMkLst>
        </pc:spChg>
        <pc:spChg chg="mod">
          <ac:chgData name="Seyed Hamed" userId="220999c3-e6ef-4426-a304-d27831ca2f92" providerId="ADAL" clId="{121C0B15-9E1E-443F-BAD1-2D61C586516E}" dt="2025-01-10T21:27:23.524" v="1394" actId="1076"/>
          <ac:spMkLst>
            <pc:docMk/>
            <pc:sldMk cId="3928176676" sldId="276"/>
            <ac:spMk id="58" creationId="{994EB644-A925-7AD3-9B33-8F1B7EA9A474}"/>
          </ac:spMkLst>
        </pc:spChg>
        <pc:spChg chg="mod">
          <ac:chgData name="Seyed Hamed" userId="220999c3-e6ef-4426-a304-d27831ca2f92" providerId="ADAL" clId="{121C0B15-9E1E-443F-BAD1-2D61C586516E}" dt="2025-01-10T21:27:23.524" v="1394" actId="1076"/>
          <ac:spMkLst>
            <pc:docMk/>
            <pc:sldMk cId="3928176676" sldId="276"/>
            <ac:spMk id="59" creationId="{17BFA25C-1DDC-B1A5-2F02-468669F1CA58}"/>
          </ac:spMkLst>
        </pc:spChg>
        <pc:spChg chg="mod">
          <ac:chgData name="Seyed Hamed" userId="220999c3-e6ef-4426-a304-d27831ca2f92" providerId="ADAL" clId="{121C0B15-9E1E-443F-BAD1-2D61C586516E}" dt="2025-01-10T21:27:23.524" v="1394" actId="1076"/>
          <ac:spMkLst>
            <pc:docMk/>
            <pc:sldMk cId="3928176676" sldId="276"/>
            <ac:spMk id="75" creationId="{32780EBF-EEF1-BC82-1ED8-D1FC631196FC}"/>
          </ac:spMkLst>
        </pc:spChg>
        <pc:spChg chg="mod">
          <ac:chgData name="Seyed Hamed" userId="220999c3-e6ef-4426-a304-d27831ca2f92" providerId="ADAL" clId="{121C0B15-9E1E-443F-BAD1-2D61C586516E}" dt="2025-01-10T21:27:16.744" v="1393" actId="1076"/>
          <ac:spMkLst>
            <pc:docMk/>
            <pc:sldMk cId="3928176676" sldId="276"/>
            <ac:spMk id="86" creationId="{9D64A2AC-9C2F-78AB-189A-FF031C991FE9}"/>
          </ac:spMkLst>
        </pc:spChg>
        <pc:grpChg chg="mod">
          <ac:chgData name="Seyed Hamed" userId="220999c3-e6ef-4426-a304-d27831ca2f92" providerId="ADAL" clId="{121C0B15-9E1E-443F-BAD1-2D61C586516E}" dt="2025-01-10T21:27:23.524" v="1394" actId="1076"/>
          <ac:grpSpMkLst>
            <pc:docMk/>
            <pc:sldMk cId="3928176676" sldId="276"/>
            <ac:grpSpMk id="69" creationId="{DBFB1E62-CA7F-3E3C-C8FD-35F8825B4034}"/>
          </ac:grpSpMkLst>
        </pc:grpChg>
        <pc:grpChg chg="del">
          <ac:chgData name="Seyed Hamed" userId="220999c3-e6ef-4426-a304-d27831ca2f92" providerId="ADAL" clId="{121C0B15-9E1E-443F-BAD1-2D61C586516E}" dt="2025-01-08T15:46:18.333" v="11" actId="478"/>
          <ac:grpSpMkLst>
            <pc:docMk/>
            <pc:sldMk cId="3928176676" sldId="276"/>
            <ac:grpSpMk id="83" creationId="{90279DB8-09AE-C67C-4FAF-4D04685723FF}"/>
          </ac:grpSpMkLst>
        </pc:grpChg>
        <pc:graphicFrameChg chg="del">
          <ac:chgData name="Seyed Hamed" userId="220999c3-e6ef-4426-a304-d27831ca2f92" providerId="ADAL" clId="{121C0B15-9E1E-443F-BAD1-2D61C586516E}" dt="2025-01-08T15:46:18.333" v="11" actId="478"/>
          <ac:graphicFrameMkLst>
            <pc:docMk/>
            <pc:sldMk cId="3928176676" sldId="276"/>
            <ac:graphicFrameMk id="40" creationId="{FCEA5CCB-8CA3-75FF-8D94-DBD36DA920BF}"/>
          </ac:graphicFrameMkLst>
        </pc:graphicFrameChg>
        <pc:cxnChg chg="mod">
          <ac:chgData name="Seyed Hamed" userId="220999c3-e6ef-4426-a304-d27831ca2f92" providerId="ADAL" clId="{121C0B15-9E1E-443F-BAD1-2D61C586516E}" dt="2025-01-10T21:27:23.524" v="1394" actId="1076"/>
          <ac:cxnSpMkLst>
            <pc:docMk/>
            <pc:sldMk cId="3928176676" sldId="276"/>
            <ac:cxnSpMk id="35" creationId="{32A30E32-10B2-1EAA-855E-91CC36DA4353}"/>
          </ac:cxnSpMkLst>
        </pc:cxnChg>
        <pc:cxnChg chg="mod">
          <ac:chgData name="Seyed Hamed" userId="220999c3-e6ef-4426-a304-d27831ca2f92" providerId="ADAL" clId="{121C0B15-9E1E-443F-BAD1-2D61C586516E}" dt="2025-01-10T21:27:23.524" v="1394" actId="1076"/>
          <ac:cxnSpMkLst>
            <pc:docMk/>
            <pc:sldMk cId="3928176676" sldId="276"/>
            <ac:cxnSpMk id="46" creationId="{4D19463A-1E02-F551-C620-CF7BE58D0A1D}"/>
          </ac:cxnSpMkLst>
        </pc:cxnChg>
        <pc:cxnChg chg="mod">
          <ac:chgData name="Seyed Hamed" userId="220999c3-e6ef-4426-a304-d27831ca2f92" providerId="ADAL" clId="{121C0B15-9E1E-443F-BAD1-2D61C586516E}" dt="2025-01-10T21:27:23.524" v="1394" actId="1076"/>
          <ac:cxnSpMkLst>
            <pc:docMk/>
            <pc:sldMk cId="3928176676" sldId="276"/>
            <ac:cxnSpMk id="72" creationId="{4A91BB6C-83E3-59EB-62A4-D4EE02D0BC3C}"/>
          </ac:cxnSpMkLst>
        </pc:cxnChg>
      </pc:sldChg>
      <pc:sldChg chg="modNotesTx">
        <pc:chgData name="Seyed Hamed" userId="220999c3-e6ef-4426-a304-d27831ca2f92" providerId="ADAL" clId="{121C0B15-9E1E-443F-BAD1-2D61C586516E}" dt="2025-01-10T16:59:54.734" v="1152" actId="255"/>
        <pc:sldMkLst>
          <pc:docMk/>
          <pc:sldMk cId="1547702590" sldId="277"/>
        </pc:sldMkLst>
      </pc:sldChg>
      <pc:sldChg chg="modNotesTx">
        <pc:chgData name="Seyed Hamed" userId="220999c3-e6ef-4426-a304-d27831ca2f92" providerId="ADAL" clId="{121C0B15-9E1E-443F-BAD1-2D61C586516E}" dt="2025-01-10T17:01:18.165" v="1156" actId="6549"/>
        <pc:sldMkLst>
          <pc:docMk/>
          <pc:sldMk cId="383729511" sldId="280"/>
        </pc:sldMkLst>
      </pc:sldChg>
      <pc:sldChg chg="modNotesTx">
        <pc:chgData name="Seyed Hamed" userId="220999c3-e6ef-4426-a304-d27831ca2f92" providerId="ADAL" clId="{121C0B15-9E1E-443F-BAD1-2D61C586516E}" dt="2025-01-10T17:02:04.670" v="1159" actId="5793"/>
        <pc:sldMkLst>
          <pc:docMk/>
          <pc:sldMk cId="1054173470" sldId="281"/>
        </pc:sldMkLst>
      </pc:sldChg>
      <pc:sldChg chg="modSp mod modNotesTx">
        <pc:chgData name="Seyed Hamed" userId="220999c3-e6ef-4426-a304-d27831ca2f92" providerId="ADAL" clId="{121C0B15-9E1E-443F-BAD1-2D61C586516E}" dt="2025-01-14T15:12:14.454" v="1908"/>
        <pc:sldMkLst>
          <pc:docMk/>
          <pc:sldMk cId="3987512523" sldId="282"/>
        </pc:sldMkLst>
        <pc:spChg chg="mod">
          <ac:chgData name="Seyed Hamed" userId="220999c3-e6ef-4426-a304-d27831ca2f92" providerId="ADAL" clId="{121C0B15-9E1E-443F-BAD1-2D61C586516E}" dt="2025-01-13T16:08:05.339" v="1796" actId="20577"/>
          <ac:spMkLst>
            <pc:docMk/>
            <pc:sldMk cId="3987512523" sldId="282"/>
            <ac:spMk id="12" creationId="{EA1A2676-D4F8-7DF2-C0B2-8FB47148292C}"/>
          </ac:spMkLst>
        </pc:spChg>
        <pc:graphicFrameChg chg="modGraphic">
          <ac:chgData name="Seyed Hamed" userId="220999c3-e6ef-4426-a304-d27831ca2f92" providerId="ADAL" clId="{121C0B15-9E1E-443F-BAD1-2D61C586516E}" dt="2025-01-13T16:05:45.698" v="1795" actId="14734"/>
          <ac:graphicFrameMkLst>
            <pc:docMk/>
            <pc:sldMk cId="3987512523" sldId="282"/>
            <ac:graphicFrameMk id="5" creationId="{25401A4F-5E25-3F78-5BDA-F7828F21D3CC}"/>
          </ac:graphicFrameMkLst>
        </pc:graphicFrameChg>
      </pc:sldChg>
      <pc:sldChg chg="del">
        <pc:chgData name="Seyed Hamed" userId="220999c3-e6ef-4426-a304-d27831ca2f92" providerId="ADAL" clId="{121C0B15-9E1E-443F-BAD1-2D61C586516E}" dt="2025-01-08T14:55:23.672" v="2" actId="47"/>
        <pc:sldMkLst>
          <pc:docMk/>
          <pc:sldMk cId="3280661035" sldId="283"/>
        </pc:sldMkLst>
      </pc:sldChg>
      <pc:sldChg chg="del">
        <pc:chgData name="Seyed Hamed" userId="220999c3-e6ef-4426-a304-d27831ca2f92" providerId="ADAL" clId="{121C0B15-9E1E-443F-BAD1-2D61C586516E}" dt="2025-01-08T14:55:22.059" v="1" actId="47"/>
        <pc:sldMkLst>
          <pc:docMk/>
          <pc:sldMk cId="3349476066" sldId="284"/>
        </pc:sldMkLst>
      </pc:sldChg>
      <pc:sldChg chg="addSp modSp mod">
        <pc:chgData name="Seyed Hamed" userId="220999c3-e6ef-4426-a304-d27831ca2f92" providerId="ADAL" clId="{121C0B15-9E1E-443F-BAD1-2D61C586516E}" dt="2025-01-10T14:34:59.416" v="861" actId="167"/>
        <pc:sldMkLst>
          <pc:docMk/>
          <pc:sldMk cId="1186036625" sldId="285"/>
        </pc:sldMkLst>
        <pc:picChg chg="add mod ord">
          <ac:chgData name="Seyed Hamed" userId="220999c3-e6ef-4426-a304-d27831ca2f92" providerId="ADAL" clId="{121C0B15-9E1E-443F-BAD1-2D61C586516E}" dt="2025-01-10T14:34:59.416" v="861" actId="167"/>
          <ac:picMkLst>
            <pc:docMk/>
            <pc:sldMk cId="1186036625" sldId="285"/>
            <ac:picMk id="2" creationId="{65F0AABA-33D0-B01B-DDB0-9AEAD2EB2232}"/>
          </ac:picMkLst>
        </pc:picChg>
      </pc:sldChg>
      <pc:sldChg chg="addSp delSp modSp add del mod addAnim delAnim modAnim modNotesTx">
        <pc:chgData name="Seyed Hamed" userId="220999c3-e6ef-4426-a304-d27831ca2f92" providerId="ADAL" clId="{121C0B15-9E1E-443F-BAD1-2D61C586516E}" dt="2025-01-14T15:41:12.351" v="1977" actId="20577"/>
        <pc:sldMkLst>
          <pc:docMk/>
          <pc:sldMk cId="1729123015" sldId="286"/>
        </pc:sldMkLst>
        <pc:spChg chg="del">
          <ac:chgData name="Seyed Hamed" userId="220999c3-e6ef-4426-a304-d27831ca2f92" providerId="ADAL" clId="{121C0B15-9E1E-443F-BAD1-2D61C586516E}" dt="2025-01-08T21:00:34.526" v="290" actId="478"/>
          <ac:spMkLst>
            <pc:docMk/>
            <pc:sldMk cId="1729123015" sldId="286"/>
            <ac:spMk id="4" creationId="{6DA19C39-67D9-6960-A95F-4C25E685CC32}"/>
          </ac:spMkLst>
        </pc:spChg>
        <pc:spChg chg="del">
          <ac:chgData name="Seyed Hamed" userId="220999c3-e6ef-4426-a304-d27831ca2f92" providerId="ADAL" clId="{121C0B15-9E1E-443F-BAD1-2D61C586516E}" dt="2025-01-08T21:00:34.526" v="290" actId="478"/>
          <ac:spMkLst>
            <pc:docMk/>
            <pc:sldMk cId="1729123015" sldId="286"/>
            <ac:spMk id="7" creationId="{8B76E15C-4D47-030E-F2F7-786B1E8AE808}"/>
          </ac:spMkLst>
        </pc:spChg>
        <pc:spChg chg="mod ord">
          <ac:chgData name="Seyed Hamed" userId="220999c3-e6ef-4426-a304-d27831ca2f92" providerId="ADAL" clId="{121C0B15-9E1E-443F-BAD1-2D61C586516E}" dt="2025-01-08T22:13:00.022" v="522" actId="1035"/>
          <ac:spMkLst>
            <pc:docMk/>
            <pc:sldMk cId="1729123015" sldId="286"/>
            <ac:spMk id="8" creationId="{4AED98FB-42C7-CBD6-DFF9-5CFD2C369E61}"/>
          </ac:spMkLst>
        </pc:spChg>
        <pc:spChg chg="del">
          <ac:chgData name="Seyed Hamed" userId="220999c3-e6ef-4426-a304-d27831ca2f92" providerId="ADAL" clId="{121C0B15-9E1E-443F-BAD1-2D61C586516E}" dt="2025-01-13T15:05:06.523" v="1666" actId="478"/>
          <ac:spMkLst>
            <pc:docMk/>
            <pc:sldMk cId="1729123015" sldId="286"/>
            <ac:spMk id="13" creationId="{47D16095-5F6E-7091-0673-AE593D6471BF}"/>
          </ac:spMkLst>
        </pc:spChg>
        <pc:spChg chg="del">
          <ac:chgData name="Seyed Hamed" userId="220999c3-e6ef-4426-a304-d27831ca2f92" providerId="ADAL" clId="{121C0B15-9E1E-443F-BAD1-2D61C586516E}" dt="2025-01-08T20:57:57.308" v="282" actId="478"/>
          <ac:spMkLst>
            <pc:docMk/>
            <pc:sldMk cId="1729123015" sldId="286"/>
            <ac:spMk id="19" creationId="{9BAA7A1F-EEEE-DACA-6746-B2853EE68662}"/>
          </ac:spMkLst>
        </pc:spChg>
        <pc:spChg chg="del">
          <ac:chgData name="Seyed Hamed" userId="220999c3-e6ef-4426-a304-d27831ca2f92" providerId="ADAL" clId="{121C0B15-9E1E-443F-BAD1-2D61C586516E}" dt="2025-01-08T20:57:57.308" v="282" actId="478"/>
          <ac:spMkLst>
            <pc:docMk/>
            <pc:sldMk cId="1729123015" sldId="286"/>
            <ac:spMk id="20" creationId="{8439FF93-218F-8AEA-1CEE-5C3D7299193E}"/>
          </ac:spMkLst>
        </pc:spChg>
        <pc:spChg chg="del">
          <ac:chgData name="Seyed Hamed" userId="220999c3-e6ef-4426-a304-d27831ca2f92" providerId="ADAL" clId="{121C0B15-9E1E-443F-BAD1-2D61C586516E}" dt="2025-01-08T21:00:37.853" v="291" actId="478"/>
          <ac:spMkLst>
            <pc:docMk/>
            <pc:sldMk cId="1729123015" sldId="286"/>
            <ac:spMk id="21" creationId="{2D2E4E9D-3F30-1D84-3416-8F54D69192EE}"/>
          </ac:spMkLst>
        </pc:spChg>
        <pc:spChg chg="del">
          <ac:chgData name="Seyed Hamed" userId="220999c3-e6ef-4426-a304-d27831ca2f92" providerId="ADAL" clId="{121C0B15-9E1E-443F-BAD1-2D61C586516E}" dt="2025-01-08T21:00:37.853" v="291" actId="478"/>
          <ac:spMkLst>
            <pc:docMk/>
            <pc:sldMk cId="1729123015" sldId="286"/>
            <ac:spMk id="22" creationId="{E85FB956-433A-E5AC-7E83-761FD9AC93EE}"/>
          </ac:spMkLst>
        </pc:spChg>
        <pc:spChg chg="del mod">
          <ac:chgData name="Seyed Hamed" userId="220999c3-e6ef-4426-a304-d27831ca2f92" providerId="ADAL" clId="{121C0B15-9E1E-443F-BAD1-2D61C586516E}" dt="2025-01-08T20:57:57.308" v="282" actId="478"/>
          <ac:spMkLst>
            <pc:docMk/>
            <pc:sldMk cId="1729123015" sldId="286"/>
            <ac:spMk id="23" creationId="{1A86C86A-700F-7E3F-F634-7DC3AD71F49E}"/>
          </ac:spMkLst>
        </pc:spChg>
        <pc:spChg chg="add mod">
          <ac:chgData name="Seyed Hamed" userId="220999c3-e6ef-4426-a304-d27831ca2f92" providerId="ADAL" clId="{121C0B15-9E1E-443F-BAD1-2D61C586516E}" dt="2025-01-08T22:11:00.449" v="501" actId="1037"/>
          <ac:spMkLst>
            <pc:docMk/>
            <pc:sldMk cId="1729123015" sldId="286"/>
            <ac:spMk id="31" creationId="{93A22DF8-D3CB-A90A-FB5F-04D6B376A231}"/>
          </ac:spMkLst>
        </pc:spChg>
        <pc:spChg chg="mod">
          <ac:chgData name="Seyed Hamed" userId="220999c3-e6ef-4426-a304-d27831ca2f92" providerId="ADAL" clId="{121C0B15-9E1E-443F-BAD1-2D61C586516E}" dt="2025-01-08T21:21:42.688" v="384" actId="27803"/>
          <ac:spMkLst>
            <pc:docMk/>
            <pc:sldMk cId="1729123015" sldId="286"/>
            <ac:spMk id="33" creationId="{2AC1DA30-007E-3D2F-7B75-9688BE435D84}"/>
          </ac:spMkLst>
        </pc:spChg>
        <pc:spChg chg="mod">
          <ac:chgData name="Seyed Hamed" userId="220999c3-e6ef-4426-a304-d27831ca2f92" providerId="ADAL" clId="{121C0B15-9E1E-443F-BAD1-2D61C586516E}" dt="2025-01-08T21:21:42.688" v="384" actId="27803"/>
          <ac:spMkLst>
            <pc:docMk/>
            <pc:sldMk cId="1729123015" sldId="286"/>
            <ac:spMk id="35" creationId="{454355B2-98CF-1882-336B-BD7B31EED606}"/>
          </ac:spMkLst>
        </pc:spChg>
        <pc:spChg chg="mod">
          <ac:chgData name="Seyed Hamed" userId="220999c3-e6ef-4426-a304-d27831ca2f92" providerId="ADAL" clId="{121C0B15-9E1E-443F-BAD1-2D61C586516E}" dt="2025-01-08T21:21:42.688" v="384" actId="27803"/>
          <ac:spMkLst>
            <pc:docMk/>
            <pc:sldMk cId="1729123015" sldId="286"/>
            <ac:spMk id="36" creationId="{121683CB-D97D-8179-E28F-FBAF7FE9FF9F}"/>
          </ac:spMkLst>
        </pc:spChg>
        <pc:spChg chg="mod">
          <ac:chgData name="Seyed Hamed" userId="220999c3-e6ef-4426-a304-d27831ca2f92" providerId="ADAL" clId="{121C0B15-9E1E-443F-BAD1-2D61C586516E}" dt="2025-01-08T21:21:42.688" v="384" actId="27803"/>
          <ac:spMkLst>
            <pc:docMk/>
            <pc:sldMk cId="1729123015" sldId="286"/>
            <ac:spMk id="37" creationId="{6A5AD394-34D1-8F84-B267-3B35D5913A2C}"/>
          </ac:spMkLst>
        </pc:spChg>
        <pc:spChg chg="mod">
          <ac:chgData name="Seyed Hamed" userId="220999c3-e6ef-4426-a304-d27831ca2f92" providerId="ADAL" clId="{121C0B15-9E1E-443F-BAD1-2D61C586516E}" dt="2025-01-08T21:21:42.688" v="384" actId="27803"/>
          <ac:spMkLst>
            <pc:docMk/>
            <pc:sldMk cId="1729123015" sldId="286"/>
            <ac:spMk id="38" creationId="{A4D60E56-527E-F105-CD33-B75156EE9587}"/>
          </ac:spMkLst>
        </pc:spChg>
        <pc:spChg chg="mod">
          <ac:chgData name="Seyed Hamed" userId="220999c3-e6ef-4426-a304-d27831ca2f92" providerId="ADAL" clId="{121C0B15-9E1E-443F-BAD1-2D61C586516E}" dt="2025-01-08T21:21:42.688" v="384" actId="27803"/>
          <ac:spMkLst>
            <pc:docMk/>
            <pc:sldMk cId="1729123015" sldId="286"/>
            <ac:spMk id="39" creationId="{1BBA8DC9-C7AF-D1C2-7D09-25CB6C9D165A}"/>
          </ac:spMkLst>
        </pc:spChg>
        <pc:spChg chg="mod">
          <ac:chgData name="Seyed Hamed" userId="220999c3-e6ef-4426-a304-d27831ca2f92" providerId="ADAL" clId="{121C0B15-9E1E-443F-BAD1-2D61C586516E}" dt="2025-01-08T21:21:42.688" v="384" actId="27803"/>
          <ac:spMkLst>
            <pc:docMk/>
            <pc:sldMk cId="1729123015" sldId="286"/>
            <ac:spMk id="40" creationId="{28467F50-8470-33B4-E043-0DD770AEE80F}"/>
          </ac:spMkLst>
        </pc:spChg>
        <pc:spChg chg="mod">
          <ac:chgData name="Seyed Hamed" userId="220999c3-e6ef-4426-a304-d27831ca2f92" providerId="ADAL" clId="{121C0B15-9E1E-443F-BAD1-2D61C586516E}" dt="2025-01-08T21:21:42.688" v="384" actId="27803"/>
          <ac:spMkLst>
            <pc:docMk/>
            <pc:sldMk cId="1729123015" sldId="286"/>
            <ac:spMk id="41" creationId="{BA2DB9B7-ADD8-BC5D-D30E-103FD6976D15}"/>
          </ac:spMkLst>
        </pc:spChg>
        <pc:spChg chg="mod">
          <ac:chgData name="Seyed Hamed" userId="220999c3-e6ef-4426-a304-d27831ca2f92" providerId="ADAL" clId="{121C0B15-9E1E-443F-BAD1-2D61C586516E}" dt="2025-01-08T21:21:42.688" v="384" actId="27803"/>
          <ac:spMkLst>
            <pc:docMk/>
            <pc:sldMk cId="1729123015" sldId="286"/>
            <ac:spMk id="43" creationId="{1FA83A68-DF2F-BC2C-AC85-85BAA5C9CEE1}"/>
          </ac:spMkLst>
        </pc:spChg>
        <pc:spChg chg="mod">
          <ac:chgData name="Seyed Hamed" userId="220999c3-e6ef-4426-a304-d27831ca2f92" providerId="ADAL" clId="{121C0B15-9E1E-443F-BAD1-2D61C586516E}" dt="2025-01-08T21:21:42.688" v="384" actId="27803"/>
          <ac:spMkLst>
            <pc:docMk/>
            <pc:sldMk cId="1729123015" sldId="286"/>
            <ac:spMk id="44" creationId="{8186D1E0-1D4A-26DC-13D9-D876CE475913}"/>
          </ac:spMkLst>
        </pc:spChg>
        <pc:spChg chg="mod">
          <ac:chgData name="Seyed Hamed" userId="220999c3-e6ef-4426-a304-d27831ca2f92" providerId="ADAL" clId="{121C0B15-9E1E-443F-BAD1-2D61C586516E}" dt="2025-01-08T21:21:42.688" v="384" actId="27803"/>
          <ac:spMkLst>
            <pc:docMk/>
            <pc:sldMk cId="1729123015" sldId="286"/>
            <ac:spMk id="45" creationId="{B0AD9DFA-3956-3C1A-C691-55AFB884F8D4}"/>
          </ac:spMkLst>
        </pc:spChg>
        <pc:spChg chg="mod">
          <ac:chgData name="Seyed Hamed" userId="220999c3-e6ef-4426-a304-d27831ca2f92" providerId="ADAL" clId="{121C0B15-9E1E-443F-BAD1-2D61C586516E}" dt="2025-01-08T21:21:42.688" v="384" actId="27803"/>
          <ac:spMkLst>
            <pc:docMk/>
            <pc:sldMk cId="1729123015" sldId="286"/>
            <ac:spMk id="46" creationId="{14BAC124-E522-3B53-42E9-C7E6377A7767}"/>
          </ac:spMkLst>
        </pc:spChg>
        <pc:spChg chg="mod">
          <ac:chgData name="Seyed Hamed" userId="220999c3-e6ef-4426-a304-d27831ca2f92" providerId="ADAL" clId="{121C0B15-9E1E-443F-BAD1-2D61C586516E}" dt="2025-01-08T21:21:42.688" v="384" actId="27803"/>
          <ac:spMkLst>
            <pc:docMk/>
            <pc:sldMk cId="1729123015" sldId="286"/>
            <ac:spMk id="47" creationId="{B38E17D6-A35C-D3D6-1AB9-FB1BB04E0037}"/>
          </ac:spMkLst>
        </pc:spChg>
        <pc:spChg chg="mod">
          <ac:chgData name="Seyed Hamed" userId="220999c3-e6ef-4426-a304-d27831ca2f92" providerId="ADAL" clId="{121C0B15-9E1E-443F-BAD1-2D61C586516E}" dt="2025-01-08T21:21:42.688" v="384" actId="27803"/>
          <ac:spMkLst>
            <pc:docMk/>
            <pc:sldMk cId="1729123015" sldId="286"/>
            <ac:spMk id="48" creationId="{15493C63-C07E-CE9E-7CBC-FC7113BED2DA}"/>
          </ac:spMkLst>
        </pc:spChg>
        <pc:spChg chg="mod">
          <ac:chgData name="Seyed Hamed" userId="220999c3-e6ef-4426-a304-d27831ca2f92" providerId="ADAL" clId="{121C0B15-9E1E-443F-BAD1-2D61C586516E}" dt="2025-01-08T21:21:42.688" v="384" actId="27803"/>
          <ac:spMkLst>
            <pc:docMk/>
            <pc:sldMk cId="1729123015" sldId="286"/>
            <ac:spMk id="49" creationId="{806FDE69-C785-A808-543F-9300555C5277}"/>
          </ac:spMkLst>
        </pc:spChg>
        <pc:spChg chg="mod">
          <ac:chgData name="Seyed Hamed" userId="220999c3-e6ef-4426-a304-d27831ca2f92" providerId="ADAL" clId="{121C0B15-9E1E-443F-BAD1-2D61C586516E}" dt="2025-01-08T21:21:42.688" v="384" actId="27803"/>
          <ac:spMkLst>
            <pc:docMk/>
            <pc:sldMk cId="1729123015" sldId="286"/>
            <ac:spMk id="50" creationId="{1C0B4D8C-1741-2BC3-CCB1-7A5F8437CF78}"/>
          </ac:spMkLst>
        </pc:spChg>
        <pc:spChg chg="del">
          <ac:chgData name="Seyed Hamed" userId="220999c3-e6ef-4426-a304-d27831ca2f92" providerId="ADAL" clId="{121C0B15-9E1E-443F-BAD1-2D61C586516E}" dt="2025-01-08T20:57:57.308" v="282" actId="478"/>
          <ac:spMkLst>
            <pc:docMk/>
            <pc:sldMk cId="1729123015" sldId="286"/>
            <ac:spMk id="51" creationId="{27F62593-2EE7-77EB-4430-73475572E73A}"/>
          </ac:spMkLst>
        </pc:spChg>
        <pc:spChg chg="mod">
          <ac:chgData name="Seyed Hamed" userId="220999c3-e6ef-4426-a304-d27831ca2f92" providerId="ADAL" clId="{121C0B15-9E1E-443F-BAD1-2D61C586516E}" dt="2025-01-08T21:21:42.688" v="384" actId="27803"/>
          <ac:spMkLst>
            <pc:docMk/>
            <pc:sldMk cId="1729123015" sldId="286"/>
            <ac:spMk id="52" creationId="{A7C531EB-24FB-2CBD-0AA5-3835E6DA7522}"/>
          </ac:spMkLst>
        </pc:spChg>
        <pc:spChg chg="del">
          <ac:chgData name="Seyed Hamed" userId="220999c3-e6ef-4426-a304-d27831ca2f92" providerId="ADAL" clId="{121C0B15-9E1E-443F-BAD1-2D61C586516E}" dt="2025-01-08T21:00:34.526" v="290" actId="478"/>
          <ac:spMkLst>
            <pc:docMk/>
            <pc:sldMk cId="1729123015" sldId="286"/>
            <ac:spMk id="53" creationId="{27EC3C28-76DB-78F3-9C0F-DE3D46076ED6}"/>
          </ac:spMkLst>
        </pc:spChg>
        <pc:spChg chg="mod">
          <ac:chgData name="Seyed Hamed" userId="220999c3-e6ef-4426-a304-d27831ca2f92" providerId="ADAL" clId="{121C0B15-9E1E-443F-BAD1-2D61C586516E}" dt="2025-01-08T21:21:42.688" v="384" actId="27803"/>
          <ac:spMkLst>
            <pc:docMk/>
            <pc:sldMk cId="1729123015" sldId="286"/>
            <ac:spMk id="55" creationId="{45F0907C-B0B7-E748-3F84-396BED2DE050}"/>
          </ac:spMkLst>
        </pc:spChg>
        <pc:spChg chg="mod">
          <ac:chgData name="Seyed Hamed" userId="220999c3-e6ef-4426-a304-d27831ca2f92" providerId="ADAL" clId="{121C0B15-9E1E-443F-BAD1-2D61C586516E}" dt="2025-01-08T21:21:42.688" v="384" actId="27803"/>
          <ac:spMkLst>
            <pc:docMk/>
            <pc:sldMk cId="1729123015" sldId="286"/>
            <ac:spMk id="56" creationId="{7911B690-3A34-703F-63A3-D8CABC00D887}"/>
          </ac:spMkLst>
        </pc:spChg>
        <pc:spChg chg="mod">
          <ac:chgData name="Seyed Hamed" userId="220999c3-e6ef-4426-a304-d27831ca2f92" providerId="ADAL" clId="{121C0B15-9E1E-443F-BAD1-2D61C586516E}" dt="2025-01-08T21:21:42.688" v="384" actId="27803"/>
          <ac:spMkLst>
            <pc:docMk/>
            <pc:sldMk cId="1729123015" sldId="286"/>
            <ac:spMk id="57" creationId="{81E75C42-4C4C-1FEB-E842-E0B51A461F42}"/>
          </ac:spMkLst>
        </pc:spChg>
        <pc:spChg chg="mod">
          <ac:chgData name="Seyed Hamed" userId="220999c3-e6ef-4426-a304-d27831ca2f92" providerId="ADAL" clId="{121C0B15-9E1E-443F-BAD1-2D61C586516E}" dt="2025-01-08T21:21:42.688" v="384" actId="27803"/>
          <ac:spMkLst>
            <pc:docMk/>
            <pc:sldMk cId="1729123015" sldId="286"/>
            <ac:spMk id="58" creationId="{029FEAB9-F94B-315E-F177-F6911BFE56EC}"/>
          </ac:spMkLst>
        </pc:spChg>
        <pc:spChg chg="mod">
          <ac:chgData name="Seyed Hamed" userId="220999c3-e6ef-4426-a304-d27831ca2f92" providerId="ADAL" clId="{121C0B15-9E1E-443F-BAD1-2D61C586516E}" dt="2025-01-08T21:21:42.688" v="384" actId="27803"/>
          <ac:spMkLst>
            <pc:docMk/>
            <pc:sldMk cId="1729123015" sldId="286"/>
            <ac:spMk id="59" creationId="{B9E8FC4B-4DA3-15CF-2651-A76162FA9C09}"/>
          </ac:spMkLst>
        </pc:spChg>
        <pc:spChg chg="mod">
          <ac:chgData name="Seyed Hamed" userId="220999c3-e6ef-4426-a304-d27831ca2f92" providerId="ADAL" clId="{121C0B15-9E1E-443F-BAD1-2D61C586516E}" dt="2025-01-08T21:21:42.688" v="384" actId="27803"/>
          <ac:spMkLst>
            <pc:docMk/>
            <pc:sldMk cId="1729123015" sldId="286"/>
            <ac:spMk id="60" creationId="{11213D82-B70B-82CF-AB99-78CF2A47C3C0}"/>
          </ac:spMkLst>
        </pc:spChg>
        <pc:spChg chg="mod">
          <ac:chgData name="Seyed Hamed" userId="220999c3-e6ef-4426-a304-d27831ca2f92" providerId="ADAL" clId="{121C0B15-9E1E-443F-BAD1-2D61C586516E}" dt="2025-01-08T21:21:42.688" v="384" actId="27803"/>
          <ac:spMkLst>
            <pc:docMk/>
            <pc:sldMk cId="1729123015" sldId="286"/>
            <ac:spMk id="61" creationId="{944D1D9F-EAFE-A7BB-7942-CA01206F089E}"/>
          </ac:spMkLst>
        </pc:spChg>
        <pc:spChg chg="mod">
          <ac:chgData name="Seyed Hamed" userId="220999c3-e6ef-4426-a304-d27831ca2f92" providerId="ADAL" clId="{121C0B15-9E1E-443F-BAD1-2D61C586516E}" dt="2025-01-08T21:21:42.688" v="384" actId="27803"/>
          <ac:spMkLst>
            <pc:docMk/>
            <pc:sldMk cId="1729123015" sldId="286"/>
            <ac:spMk id="62" creationId="{0F32E232-6822-AF1A-8850-1F77D7BA1A69}"/>
          </ac:spMkLst>
        </pc:spChg>
        <pc:spChg chg="del">
          <ac:chgData name="Seyed Hamed" userId="220999c3-e6ef-4426-a304-d27831ca2f92" providerId="ADAL" clId="{121C0B15-9E1E-443F-BAD1-2D61C586516E}" dt="2025-01-08T21:00:34.526" v="290" actId="478"/>
          <ac:spMkLst>
            <pc:docMk/>
            <pc:sldMk cId="1729123015" sldId="286"/>
            <ac:spMk id="63" creationId="{88256F5D-0338-E3E7-30B9-E79CD580BBD4}"/>
          </ac:spMkLst>
        </pc:spChg>
        <pc:spChg chg="del">
          <ac:chgData name="Seyed Hamed" userId="220999c3-e6ef-4426-a304-d27831ca2f92" providerId="ADAL" clId="{121C0B15-9E1E-443F-BAD1-2D61C586516E}" dt="2025-01-08T21:00:34.526" v="290" actId="478"/>
          <ac:spMkLst>
            <pc:docMk/>
            <pc:sldMk cId="1729123015" sldId="286"/>
            <ac:spMk id="64" creationId="{39FC7442-4FE7-4CD8-88ED-03554F0F8C95}"/>
          </ac:spMkLst>
        </pc:spChg>
        <pc:spChg chg="mod">
          <ac:chgData name="Seyed Hamed" userId="220999c3-e6ef-4426-a304-d27831ca2f92" providerId="ADAL" clId="{121C0B15-9E1E-443F-BAD1-2D61C586516E}" dt="2025-01-08T21:21:42.688" v="384" actId="27803"/>
          <ac:spMkLst>
            <pc:docMk/>
            <pc:sldMk cId="1729123015" sldId="286"/>
            <ac:spMk id="65" creationId="{2456F633-A20C-A79C-5BA1-6DB50B13368F}"/>
          </ac:spMkLst>
        </pc:spChg>
        <pc:spChg chg="mod">
          <ac:chgData name="Seyed Hamed" userId="220999c3-e6ef-4426-a304-d27831ca2f92" providerId="ADAL" clId="{121C0B15-9E1E-443F-BAD1-2D61C586516E}" dt="2025-01-08T21:21:42.688" v="384" actId="27803"/>
          <ac:spMkLst>
            <pc:docMk/>
            <pc:sldMk cId="1729123015" sldId="286"/>
            <ac:spMk id="67" creationId="{240EE296-CB4D-47D0-C4EE-AC3300842317}"/>
          </ac:spMkLst>
        </pc:spChg>
        <pc:spChg chg="mod">
          <ac:chgData name="Seyed Hamed" userId="220999c3-e6ef-4426-a304-d27831ca2f92" providerId="ADAL" clId="{121C0B15-9E1E-443F-BAD1-2D61C586516E}" dt="2025-01-08T21:21:42.688" v="384" actId="27803"/>
          <ac:spMkLst>
            <pc:docMk/>
            <pc:sldMk cId="1729123015" sldId="286"/>
            <ac:spMk id="69" creationId="{F24216A0-E644-7029-71C1-2DAEA1A06632}"/>
          </ac:spMkLst>
        </pc:spChg>
        <pc:spChg chg="mod">
          <ac:chgData name="Seyed Hamed" userId="220999c3-e6ef-4426-a304-d27831ca2f92" providerId="ADAL" clId="{121C0B15-9E1E-443F-BAD1-2D61C586516E}" dt="2025-01-08T21:21:42.688" v="384" actId="27803"/>
          <ac:spMkLst>
            <pc:docMk/>
            <pc:sldMk cId="1729123015" sldId="286"/>
            <ac:spMk id="70" creationId="{46808B6B-EF9E-2577-C873-9EEE0A81CC15}"/>
          </ac:spMkLst>
        </pc:spChg>
        <pc:spChg chg="mod">
          <ac:chgData name="Seyed Hamed" userId="220999c3-e6ef-4426-a304-d27831ca2f92" providerId="ADAL" clId="{121C0B15-9E1E-443F-BAD1-2D61C586516E}" dt="2025-01-08T21:21:42.688" v="384" actId="27803"/>
          <ac:spMkLst>
            <pc:docMk/>
            <pc:sldMk cId="1729123015" sldId="286"/>
            <ac:spMk id="71" creationId="{101C1BB3-04D9-8C01-5D67-EC512EFA7AE1}"/>
          </ac:spMkLst>
        </pc:spChg>
        <pc:spChg chg="del">
          <ac:chgData name="Seyed Hamed" userId="220999c3-e6ef-4426-a304-d27831ca2f92" providerId="ADAL" clId="{121C0B15-9E1E-443F-BAD1-2D61C586516E}" dt="2025-01-08T20:56:41.057" v="265" actId="478"/>
          <ac:spMkLst>
            <pc:docMk/>
            <pc:sldMk cId="1729123015" sldId="286"/>
            <ac:spMk id="72" creationId="{5159ED93-D04E-59EF-E78E-DF518BB90F57}"/>
          </ac:spMkLst>
        </pc:spChg>
        <pc:spChg chg="del">
          <ac:chgData name="Seyed Hamed" userId="220999c3-e6ef-4426-a304-d27831ca2f92" providerId="ADAL" clId="{121C0B15-9E1E-443F-BAD1-2D61C586516E}" dt="2025-01-08T20:56:41.057" v="265" actId="478"/>
          <ac:spMkLst>
            <pc:docMk/>
            <pc:sldMk cId="1729123015" sldId="286"/>
            <ac:spMk id="75" creationId="{97071F65-6288-6ACB-4FB0-90AC5D4F3C65}"/>
          </ac:spMkLst>
        </pc:spChg>
        <pc:spChg chg="del">
          <ac:chgData name="Seyed Hamed" userId="220999c3-e6ef-4426-a304-d27831ca2f92" providerId="ADAL" clId="{121C0B15-9E1E-443F-BAD1-2D61C586516E}" dt="2025-01-08T20:56:41.057" v="265" actId="478"/>
          <ac:spMkLst>
            <pc:docMk/>
            <pc:sldMk cId="1729123015" sldId="286"/>
            <ac:spMk id="76" creationId="{460ABE5C-5E8F-A2E6-E952-A32E1AD9BDFC}"/>
          </ac:spMkLst>
        </pc:spChg>
        <pc:spChg chg="del">
          <ac:chgData name="Seyed Hamed" userId="220999c3-e6ef-4426-a304-d27831ca2f92" providerId="ADAL" clId="{121C0B15-9E1E-443F-BAD1-2D61C586516E}" dt="2025-01-08T20:56:41.057" v="265" actId="478"/>
          <ac:spMkLst>
            <pc:docMk/>
            <pc:sldMk cId="1729123015" sldId="286"/>
            <ac:spMk id="77" creationId="{52494F23-3CF9-6475-9C37-87EAB8E1FCFD}"/>
          </ac:spMkLst>
        </pc:spChg>
        <pc:spChg chg="del">
          <ac:chgData name="Seyed Hamed" userId="220999c3-e6ef-4426-a304-d27831ca2f92" providerId="ADAL" clId="{121C0B15-9E1E-443F-BAD1-2D61C586516E}" dt="2025-01-08T20:56:41.057" v="265" actId="478"/>
          <ac:spMkLst>
            <pc:docMk/>
            <pc:sldMk cId="1729123015" sldId="286"/>
            <ac:spMk id="78" creationId="{AFFDAC3F-FC67-6EF1-7663-A76EF3CAB79C}"/>
          </ac:spMkLst>
        </pc:spChg>
        <pc:spChg chg="mod">
          <ac:chgData name="Seyed Hamed" userId="220999c3-e6ef-4426-a304-d27831ca2f92" providerId="ADAL" clId="{121C0B15-9E1E-443F-BAD1-2D61C586516E}" dt="2025-01-08T21:21:42.688" v="384" actId="27803"/>
          <ac:spMkLst>
            <pc:docMk/>
            <pc:sldMk cId="1729123015" sldId="286"/>
            <ac:spMk id="79" creationId="{244B1E05-A9CD-3E2D-33BE-CC2EE6874091}"/>
          </ac:spMkLst>
        </pc:spChg>
        <pc:spChg chg="mod">
          <ac:chgData name="Seyed Hamed" userId="220999c3-e6ef-4426-a304-d27831ca2f92" providerId="ADAL" clId="{121C0B15-9E1E-443F-BAD1-2D61C586516E}" dt="2025-01-08T21:21:42.688" v="384" actId="27803"/>
          <ac:spMkLst>
            <pc:docMk/>
            <pc:sldMk cId="1729123015" sldId="286"/>
            <ac:spMk id="80" creationId="{E86ED29B-10A9-96C0-E691-2BC7E5B508EB}"/>
          </ac:spMkLst>
        </pc:spChg>
        <pc:spChg chg="mod">
          <ac:chgData name="Seyed Hamed" userId="220999c3-e6ef-4426-a304-d27831ca2f92" providerId="ADAL" clId="{121C0B15-9E1E-443F-BAD1-2D61C586516E}" dt="2025-01-08T21:21:42.688" v="384" actId="27803"/>
          <ac:spMkLst>
            <pc:docMk/>
            <pc:sldMk cId="1729123015" sldId="286"/>
            <ac:spMk id="81" creationId="{3984243D-4DF1-E441-5E77-1FBC05902702}"/>
          </ac:spMkLst>
        </pc:spChg>
        <pc:spChg chg="mod">
          <ac:chgData name="Seyed Hamed" userId="220999c3-e6ef-4426-a304-d27831ca2f92" providerId="ADAL" clId="{121C0B15-9E1E-443F-BAD1-2D61C586516E}" dt="2025-01-08T21:21:42.688" v="384" actId="27803"/>
          <ac:spMkLst>
            <pc:docMk/>
            <pc:sldMk cId="1729123015" sldId="286"/>
            <ac:spMk id="82" creationId="{5CB2B12D-07BD-C282-CC3D-538B28D4CFC8}"/>
          </ac:spMkLst>
        </pc:spChg>
        <pc:spChg chg="mod">
          <ac:chgData name="Seyed Hamed" userId="220999c3-e6ef-4426-a304-d27831ca2f92" providerId="ADAL" clId="{121C0B15-9E1E-443F-BAD1-2D61C586516E}" dt="2025-01-08T21:21:42.688" v="384" actId="27803"/>
          <ac:spMkLst>
            <pc:docMk/>
            <pc:sldMk cId="1729123015" sldId="286"/>
            <ac:spMk id="83" creationId="{656B69AC-7517-23D4-8B6D-86FB5992631F}"/>
          </ac:spMkLst>
        </pc:spChg>
        <pc:spChg chg="del">
          <ac:chgData name="Seyed Hamed" userId="220999c3-e6ef-4426-a304-d27831ca2f92" providerId="ADAL" clId="{121C0B15-9E1E-443F-BAD1-2D61C586516E}" dt="2025-01-08T20:56:41.057" v="265" actId="478"/>
          <ac:spMkLst>
            <pc:docMk/>
            <pc:sldMk cId="1729123015" sldId="286"/>
            <ac:spMk id="84" creationId="{0D8BBCDE-39FF-ECE5-816F-2A6AB6708B89}"/>
          </ac:spMkLst>
        </pc:spChg>
        <pc:spChg chg="del">
          <ac:chgData name="Seyed Hamed" userId="220999c3-e6ef-4426-a304-d27831ca2f92" providerId="ADAL" clId="{121C0B15-9E1E-443F-BAD1-2D61C586516E}" dt="2025-01-08T20:56:41.057" v="265" actId="478"/>
          <ac:spMkLst>
            <pc:docMk/>
            <pc:sldMk cId="1729123015" sldId="286"/>
            <ac:spMk id="85" creationId="{7B765376-CEB1-F8CA-6DB4-2F24C6062009}"/>
          </ac:spMkLst>
        </pc:spChg>
        <pc:spChg chg="del">
          <ac:chgData name="Seyed Hamed" userId="220999c3-e6ef-4426-a304-d27831ca2f92" providerId="ADAL" clId="{121C0B15-9E1E-443F-BAD1-2D61C586516E}" dt="2025-01-08T20:56:41.057" v="265" actId="478"/>
          <ac:spMkLst>
            <pc:docMk/>
            <pc:sldMk cId="1729123015" sldId="286"/>
            <ac:spMk id="86" creationId="{C8090394-7077-3324-AC81-B658EA82099F}"/>
          </ac:spMkLst>
        </pc:spChg>
        <pc:spChg chg="del">
          <ac:chgData name="Seyed Hamed" userId="220999c3-e6ef-4426-a304-d27831ca2f92" providerId="ADAL" clId="{121C0B15-9E1E-443F-BAD1-2D61C586516E}" dt="2025-01-08T20:56:41.057" v="265" actId="478"/>
          <ac:spMkLst>
            <pc:docMk/>
            <pc:sldMk cId="1729123015" sldId="286"/>
            <ac:spMk id="87" creationId="{ABD05C5E-CA30-52B4-3D76-3DBBA0A25443}"/>
          </ac:spMkLst>
        </pc:spChg>
        <pc:spChg chg="del">
          <ac:chgData name="Seyed Hamed" userId="220999c3-e6ef-4426-a304-d27831ca2f92" providerId="ADAL" clId="{121C0B15-9E1E-443F-BAD1-2D61C586516E}" dt="2025-01-08T20:56:41.057" v="265" actId="478"/>
          <ac:spMkLst>
            <pc:docMk/>
            <pc:sldMk cId="1729123015" sldId="286"/>
            <ac:spMk id="88" creationId="{AEC8E47B-70DE-0C1E-A1C0-A1179011E7B9}"/>
          </ac:spMkLst>
        </pc:spChg>
        <pc:spChg chg="del">
          <ac:chgData name="Seyed Hamed" userId="220999c3-e6ef-4426-a304-d27831ca2f92" providerId="ADAL" clId="{121C0B15-9E1E-443F-BAD1-2D61C586516E}" dt="2025-01-08T20:56:38.156" v="264" actId="478"/>
          <ac:spMkLst>
            <pc:docMk/>
            <pc:sldMk cId="1729123015" sldId="286"/>
            <ac:spMk id="89" creationId="{83B23878-4D91-B7DD-E647-7F97DFC398DB}"/>
          </ac:spMkLst>
        </pc:spChg>
        <pc:spChg chg="del">
          <ac:chgData name="Seyed Hamed" userId="220999c3-e6ef-4426-a304-d27831ca2f92" providerId="ADAL" clId="{121C0B15-9E1E-443F-BAD1-2D61C586516E}" dt="2025-01-08T20:56:38.156" v="264" actId="478"/>
          <ac:spMkLst>
            <pc:docMk/>
            <pc:sldMk cId="1729123015" sldId="286"/>
            <ac:spMk id="90" creationId="{0BB93B1D-7D9C-E682-7AE7-383B8BFEA911}"/>
          </ac:spMkLst>
        </pc:spChg>
        <pc:spChg chg="del">
          <ac:chgData name="Seyed Hamed" userId="220999c3-e6ef-4426-a304-d27831ca2f92" providerId="ADAL" clId="{121C0B15-9E1E-443F-BAD1-2D61C586516E}" dt="2025-01-08T20:56:38.156" v="264" actId="478"/>
          <ac:spMkLst>
            <pc:docMk/>
            <pc:sldMk cId="1729123015" sldId="286"/>
            <ac:spMk id="91" creationId="{7C7093E3-941B-2A7C-7A91-DB7C97403D6A}"/>
          </ac:spMkLst>
        </pc:spChg>
        <pc:spChg chg="del">
          <ac:chgData name="Seyed Hamed" userId="220999c3-e6ef-4426-a304-d27831ca2f92" providerId="ADAL" clId="{121C0B15-9E1E-443F-BAD1-2D61C586516E}" dt="2025-01-08T20:56:38.156" v="264" actId="478"/>
          <ac:spMkLst>
            <pc:docMk/>
            <pc:sldMk cId="1729123015" sldId="286"/>
            <ac:spMk id="92" creationId="{F25D70FF-F0A5-34E9-CBA2-2D998883E0E2}"/>
          </ac:spMkLst>
        </pc:spChg>
        <pc:spChg chg="del">
          <ac:chgData name="Seyed Hamed" userId="220999c3-e6ef-4426-a304-d27831ca2f92" providerId="ADAL" clId="{121C0B15-9E1E-443F-BAD1-2D61C586516E}" dt="2025-01-08T20:56:38.156" v="264" actId="478"/>
          <ac:spMkLst>
            <pc:docMk/>
            <pc:sldMk cId="1729123015" sldId="286"/>
            <ac:spMk id="93" creationId="{EA185C6F-71D6-0FF0-A80C-92DDFFDD205E}"/>
          </ac:spMkLst>
        </pc:spChg>
        <pc:spChg chg="del">
          <ac:chgData name="Seyed Hamed" userId="220999c3-e6ef-4426-a304-d27831ca2f92" providerId="ADAL" clId="{121C0B15-9E1E-443F-BAD1-2D61C586516E}" dt="2025-01-08T20:56:38.156" v="264" actId="478"/>
          <ac:spMkLst>
            <pc:docMk/>
            <pc:sldMk cId="1729123015" sldId="286"/>
            <ac:spMk id="94" creationId="{25EDA0D9-476D-8483-CD95-8EC70A88B27F}"/>
          </ac:spMkLst>
        </pc:spChg>
        <pc:spChg chg="del">
          <ac:chgData name="Seyed Hamed" userId="220999c3-e6ef-4426-a304-d27831ca2f92" providerId="ADAL" clId="{121C0B15-9E1E-443F-BAD1-2D61C586516E}" dt="2025-01-08T20:56:38.156" v="264" actId="478"/>
          <ac:spMkLst>
            <pc:docMk/>
            <pc:sldMk cId="1729123015" sldId="286"/>
            <ac:spMk id="95" creationId="{F45AFF8F-0A10-04A9-1A7F-9068799ED8ED}"/>
          </ac:spMkLst>
        </pc:spChg>
        <pc:spChg chg="del">
          <ac:chgData name="Seyed Hamed" userId="220999c3-e6ef-4426-a304-d27831ca2f92" providerId="ADAL" clId="{121C0B15-9E1E-443F-BAD1-2D61C586516E}" dt="2025-01-08T20:56:38.156" v="264" actId="478"/>
          <ac:spMkLst>
            <pc:docMk/>
            <pc:sldMk cId="1729123015" sldId="286"/>
            <ac:spMk id="96" creationId="{2985D192-35FA-2659-5584-C6D5F5EAF325}"/>
          </ac:spMkLst>
        </pc:spChg>
        <pc:spChg chg="del">
          <ac:chgData name="Seyed Hamed" userId="220999c3-e6ef-4426-a304-d27831ca2f92" providerId="ADAL" clId="{121C0B15-9E1E-443F-BAD1-2D61C586516E}" dt="2025-01-08T20:56:38.156" v="264" actId="478"/>
          <ac:spMkLst>
            <pc:docMk/>
            <pc:sldMk cId="1729123015" sldId="286"/>
            <ac:spMk id="97" creationId="{BF0ABA94-5F6E-2153-D26D-A5B6E13F44F6}"/>
          </ac:spMkLst>
        </pc:spChg>
        <pc:spChg chg="del">
          <ac:chgData name="Seyed Hamed" userId="220999c3-e6ef-4426-a304-d27831ca2f92" providerId="ADAL" clId="{121C0B15-9E1E-443F-BAD1-2D61C586516E}" dt="2025-01-08T20:56:38.156" v="264" actId="478"/>
          <ac:spMkLst>
            <pc:docMk/>
            <pc:sldMk cId="1729123015" sldId="286"/>
            <ac:spMk id="98" creationId="{03A55D26-A935-AD10-68AE-FD07D39228B8}"/>
          </ac:spMkLst>
        </pc:spChg>
        <pc:spChg chg="del">
          <ac:chgData name="Seyed Hamed" userId="220999c3-e6ef-4426-a304-d27831ca2f92" providerId="ADAL" clId="{121C0B15-9E1E-443F-BAD1-2D61C586516E}" dt="2025-01-08T21:00:34.526" v="290" actId="478"/>
          <ac:spMkLst>
            <pc:docMk/>
            <pc:sldMk cId="1729123015" sldId="286"/>
            <ac:spMk id="99" creationId="{DA177052-46E1-ADFC-4970-39B3FE5FA136}"/>
          </ac:spMkLst>
        </pc:spChg>
        <pc:spChg chg="del">
          <ac:chgData name="Seyed Hamed" userId="220999c3-e6ef-4426-a304-d27831ca2f92" providerId="ADAL" clId="{121C0B15-9E1E-443F-BAD1-2D61C586516E}" dt="2025-01-08T21:00:34.526" v="290" actId="478"/>
          <ac:spMkLst>
            <pc:docMk/>
            <pc:sldMk cId="1729123015" sldId="286"/>
            <ac:spMk id="100" creationId="{2FCD5FEF-7DBE-C933-E83F-6D1FA38FB608}"/>
          </ac:spMkLst>
        </pc:spChg>
        <pc:spChg chg="del">
          <ac:chgData name="Seyed Hamed" userId="220999c3-e6ef-4426-a304-d27831ca2f92" providerId="ADAL" clId="{121C0B15-9E1E-443F-BAD1-2D61C586516E}" dt="2025-01-08T21:00:34.526" v="290" actId="478"/>
          <ac:spMkLst>
            <pc:docMk/>
            <pc:sldMk cId="1729123015" sldId="286"/>
            <ac:spMk id="101" creationId="{8C440037-FFAA-C00F-8850-B74B8658AD10}"/>
          </ac:spMkLst>
        </pc:spChg>
        <pc:spChg chg="del">
          <ac:chgData name="Seyed Hamed" userId="220999c3-e6ef-4426-a304-d27831ca2f92" providerId="ADAL" clId="{121C0B15-9E1E-443F-BAD1-2D61C586516E}" dt="2025-01-08T21:00:34.526" v="290" actId="478"/>
          <ac:spMkLst>
            <pc:docMk/>
            <pc:sldMk cId="1729123015" sldId="286"/>
            <ac:spMk id="102" creationId="{F2176B15-71AF-4A87-C344-94A6901CB86E}"/>
          </ac:spMkLst>
        </pc:spChg>
        <pc:spChg chg="del">
          <ac:chgData name="Seyed Hamed" userId="220999c3-e6ef-4426-a304-d27831ca2f92" providerId="ADAL" clId="{121C0B15-9E1E-443F-BAD1-2D61C586516E}" dt="2025-01-08T21:00:34.526" v="290" actId="478"/>
          <ac:spMkLst>
            <pc:docMk/>
            <pc:sldMk cId="1729123015" sldId="286"/>
            <ac:spMk id="103" creationId="{0567130D-3F3B-24B8-FA7F-2B88A5DC581B}"/>
          </ac:spMkLst>
        </pc:spChg>
        <pc:spChg chg="del">
          <ac:chgData name="Seyed Hamed" userId="220999c3-e6ef-4426-a304-d27831ca2f92" providerId="ADAL" clId="{121C0B15-9E1E-443F-BAD1-2D61C586516E}" dt="2025-01-08T21:00:34.526" v="290" actId="478"/>
          <ac:spMkLst>
            <pc:docMk/>
            <pc:sldMk cId="1729123015" sldId="286"/>
            <ac:spMk id="104" creationId="{76B10927-20D8-8076-FF67-49C1276FB1C2}"/>
          </ac:spMkLst>
        </pc:spChg>
        <pc:spChg chg="del">
          <ac:chgData name="Seyed Hamed" userId="220999c3-e6ef-4426-a304-d27831ca2f92" providerId="ADAL" clId="{121C0B15-9E1E-443F-BAD1-2D61C586516E}" dt="2025-01-08T21:00:34.526" v="290" actId="478"/>
          <ac:spMkLst>
            <pc:docMk/>
            <pc:sldMk cId="1729123015" sldId="286"/>
            <ac:spMk id="105" creationId="{32211205-6998-695D-D141-5826FD505487}"/>
          </ac:spMkLst>
        </pc:spChg>
        <pc:spChg chg="del">
          <ac:chgData name="Seyed Hamed" userId="220999c3-e6ef-4426-a304-d27831ca2f92" providerId="ADAL" clId="{121C0B15-9E1E-443F-BAD1-2D61C586516E}" dt="2025-01-08T21:00:34.526" v="290" actId="478"/>
          <ac:spMkLst>
            <pc:docMk/>
            <pc:sldMk cId="1729123015" sldId="286"/>
            <ac:spMk id="106" creationId="{F75FC25E-BC83-568D-794E-2BF869980BD2}"/>
          </ac:spMkLst>
        </pc:spChg>
        <pc:spChg chg="del">
          <ac:chgData name="Seyed Hamed" userId="220999c3-e6ef-4426-a304-d27831ca2f92" providerId="ADAL" clId="{121C0B15-9E1E-443F-BAD1-2D61C586516E}" dt="2025-01-08T21:00:34.526" v="290" actId="478"/>
          <ac:spMkLst>
            <pc:docMk/>
            <pc:sldMk cId="1729123015" sldId="286"/>
            <ac:spMk id="107" creationId="{8540F0A8-2B04-4FE5-AB77-5A78DF5296F6}"/>
          </ac:spMkLst>
        </pc:spChg>
        <pc:spChg chg="del">
          <ac:chgData name="Seyed Hamed" userId="220999c3-e6ef-4426-a304-d27831ca2f92" providerId="ADAL" clId="{121C0B15-9E1E-443F-BAD1-2D61C586516E}" dt="2025-01-08T21:00:34.526" v="290" actId="478"/>
          <ac:spMkLst>
            <pc:docMk/>
            <pc:sldMk cId="1729123015" sldId="286"/>
            <ac:spMk id="108" creationId="{C49E1CF2-EA30-8F50-D8B8-221A5DC3C10A}"/>
          </ac:spMkLst>
        </pc:spChg>
        <pc:spChg chg="del">
          <ac:chgData name="Seyed Hamed" userId="220999c3-e6ef-4426-a304-d27831ca2f92" providerId="ADAL" clId="{121C0B15-9E1E-443F-BAD1-2D61C586516E}" dt="2025-01-08T21:00:34.526" v="290" actId="478"/>
          <ac:spMkLst>
            <pc:docMk/>
            <pc:sldMk cId="1729123015" sldId="286"/>
            <ac:spMk id="109" creationId="{AD43B0A0-E4A7-46DF-4BF3-4C4B762B611D}"/>
          </ac:spMkLst>
        </pc:spChg>
        <pc:spChg chg="del">
          <ac:chgData name="Seyed Hamed" userId="220999c3-e6ef-4426-a304-d27831ca2f92" providerId="ADAL" clId="{121C0B15-9E1E-443F-BAD1-2D61C586516E}" dt="2025-01-08T21:00:34.526" v="290" actId="478"/>
          <ac:spMkLst>
            <pc:docMk/>
            <pc:sldMk cId="1729123015" sldId="286"/>
            <ac:spMk id="110" creationId="{A6E19FAC-6746-9F7A-BAEC-D27C99978A63}"/>
          </ac:spMkLst>
        </pc:spChg>
        <pc:spChg chg="del">
          <ac:chgData name="Seyed Hamed" userId="220999c3-e6ef-4426-a304-d27831ca2f92" providerId="ADAL" clId="{121C0B15-9E1E-443F-BAD1-2D61C586516E}" dt="2025-01-08T21:00:34.526" v="290" actId="478"/>
          <ac:spMkLst>
            <pc:docMk/>
            <pc:sldMk cId="1729123015" sldId="286"/>
            <ac:spMk id="111" creationId="{C0DD1EB4-74DB-8526-3CF6-5A9356229D31}"/>
          </ac:spMkLst>
        </pc:spChg>
        <pc:spChg chg="del">
          <ac:chgData name="Seyed Hamed" userId="220999c3-e6ef-4426-a304-d27831ca2f92" providerId="ADAL" clId="{121C0B15-9E1E-443F-BAD1-2D61C586516E}" dt="2025-01-08T21:00:34.526" v="290" actId="478"/>
          <ac:spMkLst>
            <pc:docMk/>
            <pc:sldMk cId="1729123015" sldId="286"/>
            <ac:spMk id="112" creationId="{E22BD41D-1CB1-CA54-749F-80FCEE86A057}"/>
          </ac:spMkLst>
        </pc:spChg>
        <pc:spChg chg="del">
          <ac:chgData name="Seyed Hamed" userId="220999c3-e6ef-4426-a304-d27831ca2f92" providerId="ADAL" clId="{121C0B15-9E1E-443F-BAD1-2D61C586516E}" dt="2025-01-08T21:00:34.526" v="290" actId="478"/>
          <ac:spMkLst>
            <pc:docMk/>
            <pc:sldMk cId="1729123015" sldId="286"/>
            <ac:spMk id="113" creationId="{11655C1D-3E30-73D9-3B1E-CA8E68A897CC}"/>
          </ac:spMkLst>
        </pc:spChg>
        <pc:spChg chg="del">
          <ac:chgData name="Seyed Hamed" userId="220999c3-e6ef-4426-a304-d27831ca2f92" providerId="ADAL" clId="{121C0B15-9E1E-443F-BAD1-2D61C586516E}" dt="2025-01-08T21:00:34.526" v="290" actId="478"/>
          <ac:spMkLst>
            <pc:docMk/>
            <pc:sldMk cId="1729123015" sldId="286"/>
            <ac:spMk id="114" creationId="{0171A099-CF36-2CE9-83D9-43BADAA85532}"/>
          </ac:spMkLst>
        </pc:spChg>
        <pc:spChg chg="del">
          <ac:chgData name="Seyed Hamed" userId="220999c3-e6ef-4426-a304-d27831ca2f92" providerId="ADAL" clId="{121C0B15-9E1E-443F-BAD1-2D61C586516E}" dt="2025-01-08T21:00:34.526" v="290" actId="478"/>
          <ac:spMkLst>
            <pc:docMk/>
            <pc:sldMk cId="1729123015" sldId="286"/>
            <ac:spMk id="115" creationId="{25BF0122-FAF7-47C1-3A84-9A70BB1F3ADF}"/>
          </ac:spMkLst>
        </pc:spChg>
        <pc:spChg chg="del">
          <ac:chgData name="Seyed Hamed" userId="220999c3-e6ef-4426-a304-d27831ca2f92" providerId="ADAL" clId="{121C0B15-9E1E-443F-BAD1-2D61C586516E}" dt="2025-01-08T21:00:34.526" v="290" actId="478"/>
          <ac:spMkLst>
            <pc:docMk/>
            <pc:sldMk cId="1729123015" sldId="286"/>
            <ac:spMk id="116" creationId="{8E935D87-1063-4C0B-802D-D8FFFD7416E4}"/>
          </ac:spMkLst>
        </pc:spChg>
        <pc:spChg chg="del">
          <ac:chgData name="Seyed Hamed" userId="220999c3-e6ef-4426-a304-d27831ca2f92" providerId="ADAL" clId="{121C0B15-9E1E-443F-BAD1-2D61C586516E}" dt="2025-01-08T21:00:34.526" v="290" actId="478"/>
          <ac:spMkLst>
            <pc:docMk/>
            <pc:sldMk cId="1729123015" sldId="286"/>
            <ac:spMk id="117" creationId="{BED13E1B-7BB8-A9EC-0E4D-E8EAE1B5CCC4}"/>
          </ac:spMkLst>
        </pc:spChg>
        <pc:spChg chg="del">
          <ac:chgData name="Seyed Hamed" userId="220999c3-e6ef-4426-a304-d27831ca2f92" providerId="ADAL" clId="{121C0B15-9E1E-443F-BAD1-2D61C586516E}" dt="2025-01-08T21:00:34.526" v="290" actId="478"/>
          <ac:spMkLst>
            <pc:docMk/>
            <pc:sldMk cId="1729123015" sldId="286"/>
            <ac:spMk id="118" creationId="{B6CB2B05-3E3C-F7A7-BD88-0AA548CA8EDB}"/>
          </ac:spMkLst>
        </pc:spChg>
        <pc:spChg chg="del">
          <ac:chgData name="Seyed Hamed" userId="220999c3-e6ef-4426-a304-d27831ca2f92" providerId="ADAL" clId="{121C0B15-9E1E-443F-BAD1-2D61C586516E}" dt="2025-01-08T20:56:41.057" v="265" actId="478"/>
          <ac:spMkLst>
            <pc:docMk/>
            <pc:sldMk cId="1729123015" sldId="286"/>
            <ac:spMk id="119" creationId="{FA63D45E-DEB0-6825-F2AB-ED0136E095A9}"/>
          </ac:spMkLst>
        </pc:spChg>
        <pc:spChg chg="mod">
          <ac:chgData name="Seyed Hamed" userId="220999c3-e6ef-4426-a304-d27831ca2f92" providerId="ADAL" clId="{121C0B15-9E1E-443F-BAD1-2D61C586516E}" dt="2025-01-08T21:21:42.688" v="384" actId="27803"/>
          <ac:spMkLst>
            <pc:docMk/>
            <pc:sldMk cId="1729123015" sldId="286"/>
            <ac:spMk id="120" creationId="{A2D600CE-F007-96E0-2D60-0455F87591C4}"/>
          </ac:spMkLst>
        </pc:spChg>
        <pc:spChg chg="del">
          <ac:chgData name="Seyed Hamed" userId="220999c3-e6ef-4426-a304-d27831ca2f92" providerId="ADAL" clId="{121C0B15-9E1E-443F-BAD1-2D61C586516E}" dt="2025-01-08T20:56:38.156" v="264" actId="478"/>
          <ac:spMkLst>
            <pc:docMk/>
            <pc:sldMk cId="1729123015" sldId="286"/>
            <ac:spMk id="121" creationId="{6DAFFC1B-13A1-876E-E594-78800F23D466}"/>
          </ac:spMkLst>
        </pc:spChg>
        <pc:spChg chg="del">
          <ac:chgData name="Seyed Hamed" userId="220999c3-e6ef-4426-a304-d27831ca2f92" providerId="ADAL" clId="{121C0B15-9E1E-443F-BAD1-2D61C586516E}" dt="2025-01-08T21:00:34.526" v="290" actId="478"/>
          <ac:spMkLst>
            <pc:docMk/>
            <pc:sldMk cId="1729123015" sldId="286"/>
            <ac:spMk id="122" creationId="{0714ABF4-6098-B849-9ABC-DFAC11CCAD72}"/>
          </ac:spMkLst>
        </pc:spChg>
        <pc:spChg chg="del">
          <ac:chgData name="Seyed Hamed" userId="220999c3-e6ef-4426-a304-d27831ca2f92" providerId="ADAL" clId="{121C0B15-9E1E-443F-BAD1-2D61C586516E}" dt="2025-01-08T21:00:34.526" v="290" actId="478"/>
          <ac:spMkLst>
            <pc:docMk/>
            <pc:sldMk cId="1729123015" sldId="286"/>
            <ac:spMk id="123" creationId="{8B4A5C98-631E-0047-B3F2-54FC4E40B9C7}"/>
          </ac:spMkLst>
        </pc:spChg>
        <pc:spChg chg="del">
          <ac:chgData name="Seyed Hamed" userId="220999c3-e6ef-4426-a304-d27831ca2f92" providerId="ADAL" clId="{121C0B15-9E1E-443F-BAD1-2D61C586516E}" dt="2025-01-08T20:56:41.057" v="265" actId="478"/>
          <ac:spMkLst>
            <pc:docMk/>
            <pc:sldMk cId="1729123015" sldId="286"/>
            <ac:spMk id="124" creationId="{FE9F4B19-6703-AA7F-025B-4CF6D8230AA5}"/>
          </ac:spMkLst>
        </pc:spChg>
        <pc:spChg chg="del">
          <ac:chgData name="Seyed Hamed" userId="220999c3-e6ef-4426-a304-d27831ca2f92" providerId="ADAL" clId="{121C0B15-9E1E-443F-BAD1-2D61C586516E}" dt="2025-01-08T20:56:38.156" v="264" actId="478"/>
          <ac:spMkLst>
            <pc:docMk/>
            <pc:sldMk cId="1729123015" sldId="286"/>
            <ac:spMk id="125" creationId="{AB5B269D-84CF-104E-DF7D-D3FF5057187E}"/>
          </ac:spMkLst>
        </pc:spChg>
        <pc:spChg chg="del">
          <ac:chgData name="Seyed Hamed" userId="220999c3-e6ef-4426-a304-d27831ca2f92" providerId="ADAL" clId="{121C0B15-9E1E-443F-BAD1-2D61C586516E}" dt="2025-01-08T21:00:34.526" v="290" actId="478"/>
          <ac:spMkLst>
            <pc:docMk/>
            <pc:sldMk cId="1729123015" sldId="286"/>
            <ac:spMk id="126" creationId="{C2049DC9-5A3F-ABA9-82AB-FC8F831E88D1}"/>
          </ac:spMkLst>
        </pc:spChg>
        <pc:spChg chg="del">
          <ac:chgData name="Seyed Hamed" userId="220999c3-e6ef-4426-a304-d27831ca2f92" providerId="ADAL" clId="{121C0B15-9E1E-443F-BAD1-2D61C586516E}" dt="2025-01-08T21:00:34.526" v="290" actId="478"/>
          <ac:spMkLst>
            <pc:docMk/>
            <pc:sldMk cId="1729123015" sldId="286"/>
            <ac:spMk id="127" creationId="{35148687-8EEE-A336-9C79-0306E2A2DFA9}"/>
          </ac:spMkLst>
        </pc:spChg>
        <pc:spChg chg="mod">
          <ac:chgData name="Seyed Hamed" userId="220999c3-e6ef-4426-a304-d27831ca2f92" providerId="ADAL" clId="{121C0B15-9E1E-443F-BAD1-2D61C586516E}" dt="2025-01-08T21:21:42.688" v="384" actId="27803"/>
          <ac:spMkLst>
            <pc:docMk/>
            <pc:sldMk cId="1729123015" sldId="286"/>
            <ac:spMk id="128" creationId="{C07DBA05-DEA8-325F-F72B-75A6ADF5A04E}"/>
          </ac:spMkLst>
        </pc:spChg>
        <pc:spChg chg="mod">
          <ac:chgData name="Seyed Hamed" userId="220999c3-e6ef-4426-a304-d27831ca2f92" providerId="ADAL" clId="{121C0B15-9E1E-443F-BAD1-2D61C586516E}" dt="2025-01-08T21:21:42.688" v="384" actId="27803"/>
          <ac:spMkLst>
            <pc:docMk/>
            <pc:sldMk cId="1729123015" sldId="286"/>
            <ac:spMk id="129" creationId="{1012815D-6F67-CECA-D585-E127F8C9CD43}"/>
          </ac:spMkLst>
        </pc:spChg>
        <pc:spChg chg="mod">
          <ac:chgData name="Seyed Hamed" userId="220999c3-e6ef-4426-a304-d27831ca2f92" providerId="ADAL" clId="{121C0B15-9E1E-443F-BAD1-2D61C586516E}" dt="2025-01-08T21:21:42.688" v="384" actId="27803"/>
          <ac:spMkLst>
            <pc:docMk/>
            <pc:sldMk cId="1729123015" sldId="286"/>
            <ac:spMk id="131" creationId="{D3469257-1189-178D-E292-9E35CF0BB510}"/>
          </ac:spMkLst>
        </pc:spChg>
        <pc:spChg chg="mod">
          <ac:chgData name="Seyed Hamed" userId="220999c3-e6ef-4426-a304-d27831ca2f92" providerId="ADAL" clId="{121C0B15-9E1E-443F-BAD1-2D61C586516E}" dt="2025-01-08T21:21:42.688" v="384" actId="27803"/>
          <ac:spMkLst>
            <pc:docMk/>
            <pc:sldMk cId="1729123015" sldId="286"/>
            <ac:spMk id="132" creationId="{8196C21F-7B0B-765F-992E-823D59F562BB}"/>
          </ac:spMkLst>
        </pc:spChg>
        <pc:spChg chg="mod">
          <ac:chgData name="Seyed Hamed" userId="220999c3-e6ef-4426-a304-d27831ca2f92" providerId="ADAL" clId="{121C0B15-9E1E-443F-BAD1-2D61C586516E}" dt="2025-01-08T21:21:42.688" v="384" actId="27803"/>
          <ac:spMkLst>
            <pc:docMk/>
            <pc:sldMk cId="1729123015" sldId="286"/>
            <ac:spMk id="133" creationId="{3B9639FC-A4D8-E420-9B94-5C91422D62C2}"/>
          </ac:spMkLst>
        </pc:spChg>
        <pc:spChg chg="mod">
          <ac:chgData name="Seyed Hamed" userId="220999c3-e6ef-4426-a304-d27831ca2f92" providerId="ADAL" clId="{121C0B15-9E1E-443F-BAD1-2D61C586516E}" dt="2025-01-08T21:21:42.688" v="384" actId="27803"/>
          <ac:spMkLst>
            <pc:docMk/>
            <pc:sldMk cId="1729123015" sldId="286"/>
            <ac:spMk id="134" creationId="{714C94C3-DD14-3EFD-065B-55F7E4D464EE}"/>
          </ac:spMkLst>
        </pc:spChg>
        <pc:spChg chg="mod">
          <ac:chgData name="Seyed Hamed" userId="220999c3-e6ef-4426-a304-d27831ca2f92" providerId="ADAL" clId="{121C0B15-9E1E-443F-BAD1-2D61C586516E}" dt="2025-01-08T21:21:42.688" v="384" actId="27803"/>
          <ac:spMkLst>
            <pc:docMk/>
            <pc:sldMk cId="1729123015" sldId="286"/>
            <ac:spMk id="135" creationId="{2CDAE83D-2341-5067-CD91-4710112C26C7}"/>
          </ac:spMkLst>
        </pc:spChg>
        <pc:spChg chg="mod">
          <ac:chgData name="Seyed Hamed" userId="220999c3-e6ef-4426-a304-d27831ca2f92" providerId="ADAL" clId="{121C0B15-9E1E-443F-BAD1-2D61C586516E}" dt="2025-01-08T21:21:42.688" v="384" actId="27803"/>
          <ac:spMkLst>
            <pc:docMk/>
            <pc:sldMk cId="1729123015" sldId="286"/>
            <ac:spMk id="137" creationId="{F00E81EB-C5F1-B93A-6905-6D40344CABCB}"/>
          </ac:spMkLst>
        </pc:spChg>
        <pc:spChg chg="mod">
          <ac:chgData name="Seyed Hamed" userId="220999c3-e6ef-4426-a304-d27831ca2f92" providerId="ADAL" clId="{121C0B15-9E1E-443F-BAD1-2D61C586516E}" dt="2025-01-08T21:21:42.688" v="384" actId="27803"/>
          <ac:spMkLst>
            <pc:docMk/>
            <pc:sldMk cId="1729123015" sldId="286"/>
            <ac:spMk id="138" creationId="{E35DEE29-81A4-9D39-2B37-78E0C773D6EE}"/>
          </ac:spMkLst>
        </pc:spChg>
        <pc:spChg chg="mod">
          <ac:chgData name="Seyed Hamed" userId="220999c3-e6ef-4426-a304-d27831ca2f92" providerId="ADAL" clId="{121C0B15-9E1E-443F-BAD1-2D61C586516E}" dt="2025-01-08T21:21:42.688" v="384" actId="27803"/>
          <ac:spMkLst>
            <pc:docMk/>
            <pc:sldMk cId="1729123015" sldId="286"/>
            <ac:spMk id="139" creationId="{76EB1648-CB62-6D1B-FE23-B4B92BB8A3F8}"/>
          </ac:spMkLst>
        </pc:spChg>
        <pc:spChg chg="mod">
          <ac:chgData name="Seyed Hamed" userId="220999c3-e6ef-4426-a304-d27831ca2f92" providerId="ADAL" clId="{121C0B15-9E1E-443F-BAD1-2D61C586516E}" dt="2025-01-08T21:21:42.688" v="384" actId="27803"/>
          <ac:spMkLst>
            <pc:docMk/>
            <pc:sldMk cId="1729123015" sldId="286"/>
            <ac:spMk id="140" creationId="{FA1CD877-2223-DD58-C525-ED67E9439DC2}"/>
          </ac:spMkLst>
        </pc:spChg>
        <pc:spChg chg="mod">
          <ac:chgData name="Seyed Hamed" userId="220999c3-e6ef-4426-a304-d27831ca2f92" providerId="ADAL" clId="{121C0B15-9E1E-443F-BAD1-2D61C586516E}" dt="2025-01-08T21:21:42.688" v="384" actId="27803"/>
          <ac:spMkLst>
            <pc:docMk/>
            <pc:sldMk cId="1729123015" sldId="286"/>
            <ac:spMk id="141" creationId="{D6D74974-43FF-845E-E98D-F1BCD5123FA5}"/>
          </ac:spMkLst>
        </pc:spChg>
        <pc:spChg chg="mod">
          <ac:chgData name="Seyed Hamed" userId="220999c3-e6ef-4426-a304-d27831ca2f92" providerId="ADAL" clId="{121C0B15-9E1E-443F-BAD1-2D61C586516E}" dt="2025-01-08T21:21:42.688" v="384" actId="27803"/>
          <ac:spMkLst>
            <pc:docMk/>
            <pc:sldMk cId="1729123015" sldId="286"/>
            <ac:spMk id="143" creationId="{1E19CA3C-38B4-CC80-6106-9BA2F076D6A2}"/>
          </ac:spMkLst>
        </pc:spChg>
        <pc:spChg chg="mod">
          <ac:chgData name="Seyed Hamed" userId="220999c3-e6ef-4426-a304-d27831ca2f92" providerId="ADAL" clId="{121C0B15-9E1E-443F-BAD1-2D61C586516E}" dt="2025-01-08T21:21:42.688" v="384" actId="27803"/>
          <ac:spMkLst>
            <pc:docMk/>
            <pc:sldMk cId="1729123015" sldId="286"/>
            <ac:spMk id="144" creationId="{451E3120-F24C-06B5-1B12-F0D18DE6D98C}"/>
          </ac:spMkLst>
        </pc:spChg>
        <pc:spChg chg="mod">
          <ac:chgData name="Seyed Hamed" userId="220999c3-e6ef-4426-a304-d27831ca2f92" providerId="ADAL" clId="{121C0B15-9E1E-443F-BAD1-2D61C586516E}" dt="2025-01-08T21:21:42.688" v="384" actId="27803"/>
          <ac:spMkLst>
            <pc:docMk/>
            <pc:sldMk cId="1729123015" sldId="286"/>
            <ac:spMk id="145" creationId="{718508A0-ADC5-9AB2-6BB9-793FAC36B241}"/>
          </ac:spMkLst>
        </pc:spChg>
        <pc:spChg chg="mod">
          <ac:chgData name="Seyed Hamed" userId="220999c3-e6ef-4426-a304-d27831ca2f92" providerId="ADAL" clId="{121C0B15-9E1E-443F-BAD1-2D61C586516E}" dt="2025-01-08T21:21:42.688" v="384" actId="27803"/>
          <ac:spMkLst>
            <pc:docMk/>
            <pc:sldMk cId="1729123015" sldId="286"/>
            <ac:spMk id="146" creationId="{B4DA16A2-6375-9E11-0241-C1A5195808FA}"/>
          </ac:spMkLst>
        </pc:spChg>
        <pc:spChg chg="mod">
          <ac:chgData name="Seyed Hamed" userId="220999c3-e6ef-4426-a304-d27831ca2f92" providerId="ADAL" clId="{121C0B15-9E1E-443F-BAD1-2D61C586516E}" dt="2025-01-08T21:21:42.688" v="384" actId="27803"/>
          <ac:spMkLst>
            <pc:docMk/>
            <pc:sldMk cId="1729123015" sldId="286"/>
            <ac:spMk id="147" creationId="{719AFA80-B564-BBB3-4DFC-B57CF3C5B713}"/>
          </ac:spMkLst>
        </pc:spChg>
        <pc:spChg chg="mod">
          <ac:chgData name="Seyed Hamed" userId="220999c3-e6ef-4426-a304-d27831ca2f92" providerId="ADAL" clId="{121C0B15-9E1E-443F-BAD1-2D61C586516E}" dt="2025-01-08T21:21:42.688" v="384" actId="27803"/>
          <ac:spMkLst>
            <pc:docMk/>
            <pc:sldMk cId="1729123015" sldId="286"/>
            <ac:spMk id="149" creationId="{BC0DCC55-E7B3-4492-D421-B51121C73D42}"/>
          </ac:spMkLst>
        </pc:spChg>
        <pc:spChg chg="mod">
          <ac:chgData name="Seyed Hamed" userId="220999c3-e6ef-4426-a304-d27831ca2f92" providerId="ADAL" clId="{121C0B15-9E1E-443F-BAD1-2D61C586516E}" dt="2025-01-08T21:21:42.688" v="384" actId="27803"/>
          <ac:spMkLst>
            <pc:docMk/>
            <pc:sldMk cId="1729123015" sldId="286"/>
            <ac:spMk id="150" creationId="{9FD8A044-443D-3382-7ED6-C431A0DCA4F7}"/>
          </ac:spMkLst>
        </pc:spChg>
        <pc:spChg chg="mod">
          <ac:chgData name="Seyed Hamed" userId="220999c3-e6ef-4426-a304-d27831ca2f92" providerId="ADAL" clId="{121C0B15-9E1E-443F-BAD1-2D61C586516E}" dt="2025-01-08T21:21:42.688" v="384" actId="27803"/>
          <ac:spMkLst>
            <pc:docMk/>
            <pc:sldMk cId="1729123015" sldId="286"/>
            <ac:spMk id="151" creationId="{D26DCEEE-280F-A6E0-E69B-8966FEB475FE}"/>
          </ac:spMkLst>
        </pc:spChg>
        <pc:spChg chg="mod">
          <ac:chgData name="Seyed Hamed" userId="220999c3-e6ef-4426-a304-d27831ca2f92" providerId="ADAL" clId="{121C0B15-9E1E-443F-BAD1-2D61C586516E}" dt="2025-01-08T21:21:42.688" v="384" actId="27803"/>
          <ac:spMkLst>
            <pc:docMk/>
            <pc:sldMk cId="1729123015" sldId="286"/>
            <ac:spMk id="152" creationId="{6C20408B-C46D-E1ED-9D3D-BD123B3A7F3A}"/>
          </ac:spMkLst>
        </pc:spChg>
        <pc:spChg chg="mod">
          <ac:chgData name="Seyed Hamed" userId="220999c3-e6ef-4426-a304-d27831ca2f92" providerId="ADAL" clId="{121C0B15-9E1E-443F-BAD1-2D61C586516E}" dt="2025-01-08T21:21:42.688" v="384" actId="27803"/>
          <ac:spMkLst>
            <pc:docMk/>
            <pc:sldMk cId="1729123015" sldId="286"/>
            <ac:spMk id="153" creationId="{9D462046-B415-FC35-7820-D62391EB7345}"/>
          </ac:spMkLst>
        </pc:spChg>
        <pc:spChg chg="mod">
          <ac:chgData name="Seyed Hamed" userId="220999c3-e6ef-4426-a304-d27831ca2f92" providerId="ADAL" clId="{121C0B15-9E1E-443F-BAD1-2D61C586516E}" dt="2025-01-08T21:21:42.688" v="384" actId="27803"/>
          <ac:spMkLst>
            <pc:docMk/>
            <pc:sldMk cId="1729123015" sldId="286"/>
            <ac:spMk id="154" creationId="{4FE114AE-6B6A-4E71-3636-C6D020B8D3F8}"/>
          </ac:spMkLst>
        </pc:spChg>
        <pc:spChg chg="mod">
          <ac:chgData name="Seyed Hamed" userId="220999c3-e6ef-4426-a304-d27831ca2f92" providerId="ADAL" clId="{121C0B15-9E1E-443F-BAD1-2D61C586516E}" dt="2025-01-08T21:21:42.688" v="384" actId="27803"/>
          <ac:spMkLst>
            <pc:docMk/>
            <pc:sldMk cId="1729123015" sldId="286"/>
            <ac:spMk id="155" creationId="{57653549-327E-F9A0-BF87-0F57D0F8F72C}"/>
          </ac:spMkLst>
        </pc:spChg>
        <pc:spChg chg="mod">
          <ac:chgData name="Seyed Hamed" userId="220999c3-e6ef-4426-a304-d27831ca2f92" providerId="ADAL" clId="{121C0B15-9E1E-443F-BAD1-2D61C586516E}" dt="2025-01-08T21:21:42.688" v="384" actId="27803"/>
          <ac:spMkLst>
            <pc:docMk/>
            <pc:sldMk cId="1729123015" sldId="286"/>
            <ac:spMk id="156" creationId="{18BF8BCD-36F6-0D23-3034-44E9CBCFF01F}"/>
          </ac:spMkLst>
        </pc:spChg>
        <pc:spChg chg="mod">
          <ac:chgData name="Seyed Hamed" userId="220999c3-e6ef-4426-a304-d27831ca2f92" providerId="ADAL" clId="{121C0B15-9E1E-443F-BAD1-2D61C586516E}" dt="2025-01-08T21:21:42.688" v="384" actId="27803"/>
          <ac:spMkLst>
            <pc:docMk/>
            <pc:sldMk cId="1729123015" sldId="286"/>
            <ac:spMk id="157" creationId="{403C2D81-F49B-2C5A-3298-59D6EAA3EAD7}"/>
          </ac:spMkLst>
        </pc:spChg>
        <pc:spChg chg="mod">
          <ac:chgData name="Seyed Hamed" userId="220999c3-e6ef-4426-a304-d27831ca2f92" providerId="ADAL" clId="{121C0B15-9E1E-443F-BAD1-2D61C586516E}" dt="2025-01-08T21:21:42.688" v="384" actId="27803"/>
          <ac:spMkLst>
            <pc:docMk/>
            <pc:sldMk cId="1729123015" sldId="286"/>
            <ac:spMk id="158" creationId="{7B34B238-4EEA-2F87-365D-699170B0E657}"/>
          </ac:spMkLst>
        </pc:spChg>
        <pc:spChg chg="mod">
          <ac:chgData name="Seyed Hamed" userId="220999c3-e6ef-4426-a304-d27831ca2f92" providerId="ADAL" clId="{121C0B15-9E1E-443F-BAD1-2D61C586516E}" dt="2025-01-08T21:21:42.688" v="384" actId="27803"/>
          <ac:spMkLst>
            <pc:docMk/>
            <pc:sldMk cId="1729123015" sldId="286"/>
            <ac:spMk id="160" creationId="{2C95A7B8-0534-7437-14C2-A65F8555D286}"/>
          </ac:spMkLst>
        </pc:spChg>
        <pc:spChg chg="mod">
          <ac:chgData name="Seyed Hamed" userId="220999c3-e6ef-4426-a304-d27831ca2f92" providerId="ADAL" clId="{121C0B15-9E1E-443F-BAD1-2D61C586516E}" dt="2025-01-08T21:21:42.688" v="384" actId="27803"/>
          <ac:spMkLst>
            <pc:docMk/>
            <pc:sldMk cId="1729123015" sldId="286"/>
            <ac:spMk id="161" creationId="{34E31C5D-E8E9-07FB-7770-6B8F65AA9CAF}"/>
          </ac:spMkLst>
        </pc:spChg>
        <pc:spChg chg="mod">
          <ac:chgData name="Seyed Hamed" userId="220999c3-e6ef-4426-a304-d27831ca2f92" providerId="ADAL" clId="{121C0B15-9E1E-443F-BAD1-2D61C586516E}" dt="2025-01-08T21:21:42.688" v="384" actId="27803"/>
          <ac:spMkLst>
            <pc:docMk/>
            <pc:sldMk cId="1729123015" sldId="286"/>
            <ac:spMk id="162" creationId="{554D50C5-D714-8DF0-7661-F4CEB93B996C}"/>
          </ac:spMkLst>
        </pc:spChg>
        <pc:spChg chg="mod">
          <ac:chgData name="Seyed Hamed" userId="220999c3-e6ef-4426-a304-d27831ca2f92" providerId="ADAL" clId="{121C0B15-9E1E-443F-BAD1-2D61C586516E}" dt="2025-01-08T21:21:42.688" v="384" actId="27803"/>
          <ac:spMkLst>
            <pc:docMk/>
            <pc:sldMk cId="1729123015" sldId="286"/>
            <ac:spMk id="163" creationId="{DD2A825A-9CD4-C913-A966-2AA2522B2D8D}"/>
          </ac:spMkLst>
        </pc:spChg>
        <pc:spChg chg="mod">
          <ac:chgData name="Seyed Hamed" userId="220999c3-e6ef-4426-a304-d27831ca2f92" providerId="ADAL" clId="{121C0B15-9E1E-443F-BAD1-2D61C586516E}" dt="2025-01-08T21:21:42.688" v="384" actId="27803"/>
          <ac:spMkLst>
            <pc:docMk/>
            <pc:sldMk cId="1729123015" sldId="286"/>
            <ac:spMk id="164" creationId="{D1E35AE0-6938-AC50-33BE-163EA336BFFD}"/>
          </ac:spMkLst>
        </pc:spChg>
        <pc:spChg chg="mod">
          <ac:chgData name="Seyed Hamed" userId="220999c3-e6ef-4426-a304-d27831ca2f92" providerId="ADAL" clId="{121C0B15-9E1E-443F-BAD1-2D61C586516E}" dt="2025-01-08T21:21:42.688" v="384" actId="27803"/>
          <ac:spMkLst>
            <pc:docMk/>
            <pc:sldMk cId="1729123015" sldId="286"/>
            <ac:spMk id="165" creationId="{19F8C56B-AE15-8A85-3690-E4DFA96BD69E}"/>
          </ac:spMkLst>
        </pc:spChg>
        <pc:spChg chg="mod">
          <ac:chgData name="Seyed Hamed" userId="220999c3-e6ef-4426-a304-d27831ca2f92" providerId="ADAL" clId="{121C0B15-9E1E-443F-BAD1-2D61C586516E}" dt="2025-01-08T21:21:42.688" v="384" actId="27803"/>
          <ac:spMkLst>
            <pc:docMk/>
            <pc:sldMk cId="1729123015" sldId="286"/>
            <ac:spMk id="166" creationId="{A420AE6B-EB60-FD6A-BC5D-F7E64FB9C53F}"/>
          </ac:spMkLst>
        </pc:spChg>
        <pc:spChg chg="mod">
          <ac:chgData name="Seyed Hamed" userId="220999c3-e6ef-4426-a304-d27831ca2f92" providerId="ADAL" clId="{121C0B15-9E1E-443F-BAD1-2D61C586516E}" dt="2025-01-08T21:21:42.688" v="384" actId="27803"/>
          <ac:spMkLst>
            <pc:docMk/>
            <pc:sldMk cId="1729123015" sldId="286"/>
            <ac:spMk id="167" creationId="{0499D611-C6E0-527F-367C-DBCC2EC95F31}"/>
          </ac:spMkLst>
        </pc:spChg>
        <pc:spChg chg="mod">
          <ac:chgData name="Seyed Hamed" userId="220999c3-e6ef-4426-a304-d27831ca2f92" providerId="ADAL" clId="{121C0B15-9E1E-443F-BAD1-2D61C586516E}" dt="2025-01-08T21:21:42.688" v="384" actId="27803"/>
          <ac:spMkLst>
            <pc:docMk/>
            <pc:sldMk cId="1729123015" sldId="286"/>
            <ac:spMk id="168" creationId="{08DF1FF0-EAF7-E005-7654-071350DCC024}"/>
          </ac:spMkLst>
        </pc:spChg>
        <pc:spChg chg="mod">
          <ac:chgData name="Seyed Hamed" userId="220999c3-e6ef-4426-a304-d27831ca2f92" providerId="ADAL" clId="{121C0B15-9E1E-443F-BAD1-2D61C586516E}" dt="2025-01-08T21:21:42.688" v="384" actId="27803"/>
          <ac:spMkLst>
            <pc:docMk/>
            <pc:sldMk cId="1729123015" sldId="286"/>
            <ac:spMk id="169" creationId="{1E00F06C-2868-A5CA-73AC-93D6A72F086A}"/>
          </ac:spMkLst>
        </pc:spChg>
        <pc:spChg chg="mod">
          <ac:chgData name="Seyed Hamed" userId="220999c3-e6ef-4426-a304-d27831ca2f92" providerId="ADAL" clId="{121C0B15-9E1E-443F-BAD1-2D61C586516E}" dt="2025-01-08T21:21:42.688" v="384" actId="27803"/>
          <ac:spMkLst>
            <pc:docMk/>
            <pc:sldMk cId="1729123015" sldId="286"/>
            <ac:spMk id="170" creationId="{00CB8C9B-0C27-378C-4C0A-CFFE13E0C974}"/>
          </ac:spMkLst>
        </pc:spChg>
        <pc:spChg chg="mod">
          <ac:chgData name="Seyed Hamed" userId="220999c3-e6ef-4426-a304-d27831ca2f92" providerId="ADAL" clId="{121C0B15-9E1E-443F-BAD1-2D61C586516E}" dt="2025-01-08T21:21:42.688" v="384" actId="27803"/>
          <ac:spMkLst>
            <pc:docMk/>
            <pc:sldMk cId="1729123015" sldId="286"/>
            <ac:spMk id="171" creationId="{E1D3ED48-2F26-DE8F-C3C4-2F6B99CDB5D4}"/>
          </ac:spMkLst>
        </pc:spChg>
        <pc:spChg chg="mod">
          <ac:chgData name="Seyed Hamed" userId="220999c3-e6ef-4426-a304-d27831ca2f92" providerId="ADAL" clId="{121C0B15-9E1E-443F-BAD1-2D61C586516E}" dt="2025-01-08T21:21:42.688" v="384" actId="27803"/>
          <ac:spMkLst>
            <pc:docMk/>
            <pc:sldMk cId="1729123015" sldId="286"/>
            <ac:spMk id="172" creationId="{590D68BA-AB9F-3F67-F027-8CA17586E708}"/>
          </ac:spMkLst>
        </pc:spChg>
        <pc:spChg chg="mod">
          <ac:chgData name="Seyed Hamed" userId="220999c3-e6ef-4426-a304-d27831ca2f92" providerId="ADAL" clId="{121C0B15-9E1E-443F-BAD1-2D61C586516E}" dt="2025-01-08T21:21:42.688" v="384" actId="27803"/>
          <ac:spMkLst>
            <pc:docMk/>
            <pc:sldMk cId="1729123015" sldId="286"/>
            <ac:spMk id="173" creationId="{81FFA236-1AE4-D8BD-1486-68EDDCADD9BE}"/>
          </ac:spMkLst>
        </pc:spChg>
        <pc:spChg chg="mod">
          <ac:chgData name="Seyed Hamed" userId="220999c3-e6ef-4426-a304-d27831ca2f92" providerId="ADAL" clId="{121C0B15-9E1E-443F-BAD1-2D61C586516E}" dt="2025-01-08T21:21:42.688" v="384" actId="27803"/>
          <ac:spMkLst>
            <pc:docMk/>
            <pc:sldMk cId="1729123015" sldId="286"/>
            <ac:spMk id="174" creationId="{21A81C4B-0C93-2116-F59F-13DA44384487}"/>
          </ac:spMkLst>
        </pc:spChg>
        <pc:spChg chg="mod">
          <ac:chgData name="Seyed Hamed" userId="220999c3-e6ef-4426-a304-d27831ca2f92" providerId="ADAL" clId="{121C0B15-9E1E-443F-BAD1-2D61C586516E}" dt="2025-01-08T21:21:42.688" v="384" actId="27803"/>
          <ac:spMkLst>
            <pc:docMk/>
            <pc:sldMk cId="1729123015" sldId="286"/>
            <ac:spMk id="175" creationId="{96414D7A-0CA6-39C9-739C-D2A411FEC606}"/>
          </ac:spMkLst>
        </pc:spChg>
        <pc:spChg chg="mod">
          <ac:chgData name="Seyed Hamed" userId="220999c3-e6ef-4426-a304-d27831ca2f92" providerId="ADAL" clId="{121C0B15-9E1E-443F-BAD1-2D61C586516E}" dt="2025-01-08T21:21:42.688" v="384" actId="27803"/>
          <ac:spMkLst>
            <pc:docMk/>
            <pc:sldMk cId="1729123015" sldId="286"/>
            <ac:spMk id="176" creationId="{B144352E-5DA3-CEC3-96E8-BE0496218BE5}"/>
          </ac:spMkLst>
        </pc:spChg>
        <pc:spChg chg="mod">
          <ac:chgData name="Seyed Hamed" userId="220999c3-e6ef-4426-a304-d27831ca2f92" providerId="ADAL" clId="{121C0B15-9E1E-443F-BAD1-2D61C586516E}" dt="2025-01-08T21:21:42.688" v="384" actId="27803"/>
          <ac:spMkLst>
            <pc:docMk/>
            <pc:sldMk cId="1729123015" sldId="286"/>
            <ac:spMk id="177" creationId="{1D828888-D587-2643-E36D-71A82756A22D}"/>
          </ac:spMkLst>
        </pc:spChg>
        <pc:spChg chg="mod">
          <ac:chgData name="Seyed Hamed" userId="220999c3-e6ef-4426-a304-d27831ca2f92" providerId="ADAL" clId="{121C0B15-9E1E-443F-BAD1-2D61C586516E}" dt="2025-01-08T21:21:42.688" v="384" actId="27803"/>
          <ac:spMkLst>
            <pc:docMk/>
            <pc:sldMk cId="1729123015" sldId="286"/>
            <ac:spMk id="178" creationId="{312C479A-F557-9C93-6E47-F645674283D9}"/>
          </ac:spMkLst>
        </pc:spChg>
        <pc:spChg chg="mod">
          <ac:chgData name="Seyed Hamed" userId="220999c3-e6ef-4426-a304-d27831ca2f92" providerId="ADAL" clId="{121C0B15-9E1E-443F-BAD1-2D61C586516E}" dt="2025-01-08T21:21:42.688" v="384" actId="27803"/>
          <ac:spMkLst>
            <pc:docMk/>
            <pc:sldMk cId="1729123015" sldId="286"/>
            <ac:spMk id="179" creationId="{9EC81B14-5D2B-B910-9B6E-27C27A603B9A}"/>
          </ac:spMkLst>
        </pc:spChg>
        <pc:spChg chg="mod">
          <ac:chgData name="Seyed Hamed" userId="220999c3-e6ef-4426-a304-d27831ca2f92" providerId="ADAL" clId="{121C0B15-9E1E-443F-BAD1-2D61C586516E}" dt="2025-01-08T21:21:42.688" v="384" actId="27803"/>
          <ac:spMkLst>
            <pc:docMk/>
            <pc:sldMk cId="1729123015" sldId="286"/>
            <ac:spMk id="180" creationId="{39E88F9C-C45A-833C-967F-8B8F8787A246}"/>
          </ac:spMkLst>
        </pc:spChg>
        <pc:spChg chg="mod">
          <ac:chgData name="Seyed Hamed" userId="220999c3-e6ef-4426-a304-d27831ca2f92" providerId="ADAL" clId="{121C0B15-9E1E-443F-BAD1-2D61C586516E}" dt="2025-01-08T21:21:42.688" v="384" actId="27803"/>
          <ac:spMkLst>
            <pc:docMk/>
            <pc:sldMk cId="1729123015" sldId="286"/>
            <ac:spMk id="181" creationId="{9048CF93-18F1-9826-BAD0-AA9354EE2E45}"/>
          </ac:spMkLst>
        </pc:spChg>
        <pc:spChg chg="mod">
          <ac:chgData name="Seyed Hamed" userId="220999c3-e6ef-4426-a304-d27831ca2f92" providerId="ADAL" clId="{121C0B15-9E1E-443F-BAD1-2D61C586516E}" dt="2025-01-08T21:21:42.688" v="384" actId="27803"/>
          <ac:spMkLst>
            <pc:docMk/>
            <pc:sldMk cId="1729123015" sldId="286"/>
            <ac:spMk id="182" creationId="{C9FF5C68-4E8C-1872-C8F4-8C9959F52415}"/>
          </ac:spMkLst>
        </pc:spChg>
        <pc:spChg chg="mod">
          <ac:chgData name="Seyed Hamed" userId="220999c3-e6ef-4426-a304-d27831ca2f92" providerId="ADAL" clId="{121C0B15-9E1E-443F-BAD1-2D61C586516E}" dt="2025-01-08T21:21:42.688" v="384" actId="27803"/>
          <ac:spMkLst>
            <pc:docMk/>
            <pc:sldMk cId="1729123015" sldId="286"/>
            <ac:spMk id="183" creationId="{06EF3703-D047-E3E7-876A-057E5B0C3AC3}"/>
          </ac:spMkLst>
        </pc:spChg>
        <pc:spChg chg="mod">
          <ac:chgData name="Seyed Hamed" userId="220999c3-e6ef-4426-a304-d27831ca2f92" providerId="ADAL" clId="{121C0B15-9E1E-443F-BAD1-2D61C586516E}" dt="2025-01-08T21:21:42.688" v="384" actId="27803"/>
          <ac:spMkLst>
            <pc:docMk/>
            <pc:sldMk cId="1729123015" sldId="286"/>
            <ac:spMk id="184" creationId="{157BFDAB-4B50-2EEE-8D4F-314116578C0F}"/>
          </ac:spMkLst>
        </pc:spChg>
        <pc:spChg chg="mod">
          <ac:chgData name="Seyed Hamed" userId="220999c3-e6ef-4426-a304-d27831ca2f92" providerId="ADAL" clId="{121C0B15-9E1E-443F-BAD1-2D61C586516E}" dt="2025-01-08T21:21:42.688" v="384" actId="27803"/>
          <ac:spMkLst>
            <pc:docMk/>
            <pc:sldMk cId="1729123015" sldId="286"/>
            <ac:spMk id="185" creationId="{0D575D51-5A96-9F3B-9E17-189DC708AC4F}"/>
          </ac:spMkLst>
        </pc:spChg>
        <pc:spChg chg="mod">
          <ac:chgData name="Seyed Hamed" userId="220999c3-e6ef-4426-a304-d27831ca2f92" providerId="ADAL" clId="{121C0B15-9E1E-443F-BAD1-2D61C586516E}" dt="2025-01-08T21:21:42.688" v="384" actId="27803"/>
          <ac:spMkLst>
            <pc:docMk/>
            <pc:sldMk cId="1729123015" sldId="286"/>
            <ac:spMk id="186" creationId="{148AB1D0-C866-6094-3940-0714F13C335A}"/>
          </ac:spMkLst>
        </pc:spChg>
        <pc:spChg chg="mod">
          <ac:chgData name="Seyed Hamed" userId="220999c3-e6ef-4426-a304-d27831ca2f92" providerId="ADAL" clId="{121C0B15-9E1E-443F-BAD1-2D61C586516E}" dt="2025-01-08T21:21:42.688" v="384" actId="27803"/>
          <ac:spMkLst>
            <pc:docMk/>
            <pc:sldMk cId="1729123015" sldId="286"/>
            <ac:spMk id="187" creationId="{BDC328F3-8FDC-EEB3-C97D-1674A1AF197D}"/>
          </ac:spMkLst>
        </pc:spChg>
        <pc:spChg chg="mod">
          <ac:chgData name="Seyed Hamed" userId="220999c3-e6ef-4426-a304-d27831ca2f92" providerId="ADAL" clId="{121C0B15-9E1E-443F-BAD1-2D61C586516E}" dt="2025-01-08T21:21:42.688" v="384" actId="27803"/>
          <ac:spMkLst>
            <pc:docMk/>
            <pc:sldMk cId="1729123015" sldId="286"/>
            <ac:spMk id="188" creationId="{44A55B5C-CEB9-B36C-5231-24E017D4CAB4}"/>
          </ac:spMkLst>
        </pc:spChg>
        <pc:spChg chg="mod">
          <ac:chgData name="Seyed Hamed" userId="220999c3-e6ef-4426-a304-d27831ca2f92" providerId="ADAL" clId="{121C0B15-9E1E-443F-BAD1-2D61C586516E}" dt="2025-01-08T21:21:42.688" v="384" actId="27803"/>
          <ac:spMkLst>
            <pc:docMk/>
            <pc:sldMk cId="1729123015" sldId="286"/>
            <ac:spMk id="189" creationId="{A8397C91-417C-B054-571C-08E76CE2CCB1}"/>
          </ac:spMkLst>
        </pc:spChg>
        <pc:spChg chg="mod">
          <ac:chgData name="Seyed Hamed" userId="220999c3-e6ef-4426-a304-d27831ca2f92" providerId="ADAL" clId="{121C0B15-9E1E-443F-BAD1-2D61C586516E}" dt="2025-01-08T21:21:42.688" v="384" actId="27803"/>
          <ac:spMkLst>
            <pc:docMk/>
            <pc:sldMk cId="1729123015" sldId="286"/>
            <ac:spMk id="191" creationId="{487B3F25-E020-E7E9-E3D8-CE432DE03C05}"/>
          </ac:spMkLst>
        </pc:spChg>
        <pc:spChg chg="mod">
          <ac:chgData name="Seyed Hamed" userId="220999c3-e6ef-4426-a304-d27831ca2f92" providerId="ADAL" clId="{121C0B15-9E1E-443F-BAD1-2D61C586516E}" dt="2025-01-08T21:21:42.688" v="384" actId="27803"/>
          <ac:spMkLst>
            <pc:docMk/>
            <pc:sldMk cId="1729123015" sldId="286"/>
            <ac:spMk id="192" creationId="{5551C419-8798-B7F6-A712-AA08FDCDB0EA}"/>
          </ac:spMkLst>
        </pc:spChg>
        <pc:spChg chg="mod">
          <ac:chgData name="Seyed Hamed" userId="220999c3-e6ef-4426-a304-d27831ca2f92" providerId="ADAL" clId="{121C0B15-9E1E-443F-BAD1-2D61C586516E}" dt="2025-01-08T21:21:42.688" v="384" actId="27803"/>
          <ac:spMkLst>
            <pc:docMk/>
            <pc:sldMk cId="1729123015" sldId="286"/>
            <ac:spMk id="193" creationId="{3E257C28-E93B-46C7-4260-A5DF290BD2B1}"/>
          </ac:spMkLst>
        </pc:spChg>
        <pc:spChg chg="mod">
          <ac:chgData name="Seyed Hamed" userId="220999c3-e6ef-4426-a304-d27831ca2f92" providerId="ADAL" clId="{121C0B15-9E1E-443F-BAD1-2D61C586516E}" dt="2025-01-08T21:21:42.688" v="384" actId="27803"/>
          <ac:spMkLst>
            <pc:docMk/>
            <pc:sldMk cId="1729123015" sldId="286"/>
            <ac:spMk id="194" creationId="{C06071BC-3460-43C9-6BD6-7EDF9B42ECB3}"/>
          </ac:spMkLst>
        </pc:spChg>
        <pc:spChg chg="mod">
          <ac:chgData name="Seyed Hamed" userId="220999c3-e6ef-4426-a304-d27831ca2f92" providerId="ADAL" clId="{121C0B15-9E1E-443F-BAD1-2D61C586516E}" dt="2025-01-08T21:21:42.688" v="384" actId="27803"/>
          <ac:spMkLst>
            <pc:docMk/>
            <pc:sldMk cId="1729123015" sldId="286"/>
            <ac:spMk id="195" creationId="{54B7025A-77E2-38BC-C5C5-497A29B21548}"/>
          </ac:spMkLst>
        </pc:spChg>
        <pc:spChg chg="mod">
          <ac:chgData name="Seyed Hamed" userId="220999c3-e6ef-4426-a304-d27831ca2f92" providerId="ADAL" clId="{121C0B15-9E1E-443F-BAD1-2D61C586516E}" dt="2025-01-08T21:21:42.688" v="384" actId="27803"/>
          <ac:spMkLst>
            <pc:docMk/>
            <pc:sldMk cId="1729123015" sldId="286"/>
            <ac:spMk id="197" creationId="{FE8A48AB-9279-30AD-9B24-FD5E7C676DA0}"/>
          </ac:spMkLst>
        </pc:spChg>
        <pc:spChg chg="mod">
          <ac:chgData name="Seyed Hamed" userId="220999c3-e6ef-4426-a304-d27831ca2f92" providerId="ADAL" clId="{121C0B15-9E1E-443F-BAD1-2D61C586516E}" dt="2025-01-08T21:21:42.688" v="384" actId="27803"/>
          <ac:spMkLst>
            <pc:docMk/>
            <pc:sldMk cId="1729123015" sldId="286"/>
            <ac:spMk id="198" creationId="{E709E7A0-F1A8-1945-1C01-36854D6CF7E6}"/>
          </ac:spMkLst>
        </pc:spChg>
        <pc:spChg chg="mod">
          <ac:chgData name="Seyed Hamed" userId="220999c3-e6ef-4426-a304-d27831ca2f92" providerId="ADAL" clId="{121C0B15-9E1E-443F-BAD1-2D61C586516E}" dt="2025-01-08T21:21:42.688" v="384" actId="27803"/>
          <ac:spMkLst>
            <pc:docMk/>
            <pc:sldMk cId="1729123015" sldId="286"/>
            <ac:spMk id="199" creationId="{301FA62A-E68E-1ABC-DA46-E1160A0DEED4}"/>
          </ac:spMkLst>
        </pc:spChg>
        <pc:spChg chg="mod">
          <ac:chgData name="Seyed Hamed" userId="220999c3-e6ef-4426-a304-d27831ca2f92" providerId="ADAL" clId="{121C0B15-9E1E-443F-BAD1-2D61C586516E}" dt="2025-01-08T21:21:42.688" v="384" actId="27803"/>
          <ac:spMkLst>
            <pc:docMk/>
            <pc:sldMk cId="1729123015" sldId="286"/>
            <ac:spMk id="200" creationId="{21979525-A5B5-F23E-2D73-20E98966A9A1}"/>
          </ac:spMkLst>
        </pc:spChg>
        <pc:spChg chg="mod">
          <ac:chgData name="Seyed Hamed" userId="220999c3-e6ef-4426-a304-d27831ca2f92" providerId="ADAL" clId="{121C0B15-9E1E-443F-BAD1-2D61C586516E}" dt="2025-01-08T21:21:42.688" v="384" actId="27803"/>
          <ac:spMkLst>
            <pc:docMk/>
            <pc:sldMk cId="1729123015" sldId="286"/>
            <ac:spMk id="201" creationId="{2D26AA7C-F184-3F47-850A-572B40A1E357}"/>
          </ac:spMkLst>
        </pc:spChg>
        <pc:spChg chg="mod">
          <ac:chgData name="Seyed Hamed" userId="220999c3-e6ef-4426-a304-d27831ca2f92" providerId="ADAL" clId="{121C0B15-9E1E-443F-BAD1-2D61C586516E}" dt="2025-01-08T21:21:42.688" v="384" actId="27803"/>
          <ac:spMkLst>
            <pc:docMk/>
            <pc:sldMk cId="1729123015" sldId="286"/>
            <ac:spMk id="203" creationId="{FFFE9BA5-FDEF-9E87-07FF-29C94E719088}"/>
          </ac:spMkLst>
        </pc:spChg>
        <pc:spChg chg="mod">
          <ac:chgData name="Seyed Hamed" userId="220999c3-e6ef-4426-a304-d27831ca2f92" providerId="ADAL" clId="{121C0B15-9E1E-443F-BAD1-2D61C586516E}" dt="2025-01-08T21:21:42.688" v="384" actId="27803"/>
          <ac:spMkLst>
            <pc:docMk/>
            <pc:sldMk cId="1729123015" sldId="286"/>
            <ac:spMk id="204" creationId="{3035C5B5-19BF-D093-55E2-0241A1F5F611}"/>
          </ac:spMkLst>
        </pc:spChg>
        <pc:spChg chg="mod">
          <ac:chgData name="Seyed Hamed" userId="220999c3-e6ef-4426-a304-d27831ca2f92" providerId="ADAL" clId="{121C0B15-9E1E-443F-BAD1-2D61C586516E}" dt="2025-01-08T21:21:42.688" v="384" actId="27803"/>
          <ac:spMkLst>
            <pc:docMk/>
            <pc:sldMk cId="1729123015" sldId="286"/>
            <ac:spMk id="205" creationId="{B11C36C5-3479-4D8B-9E75-738AA821AE51}"/>
          </ac:spMkLst>
        </pc:spChg>
        <pc:spChg chg="mod">
          <ac:chgData name="Seyed Hamed" userId="220999c3-e6ef-4426-a304-d27831ca2f92" providerId="ADAL" clId="{121C0B15-9E1E-443F-BAD1-2D61C586516E}" dt="2025-01-08T21:21:42.688" v="384" actId="27803"/>
          <ac:spMkLst>
            <pc:docMk/>
            <pc:sldMk cId="1729123015" sldId="286"/>
            <ac:spMk id="206" creationId="{140A920D-9075-E2A6-9F60-346AA824562A}"/>
          </ac:spMkLst>
        </pc:spChg>
        <pc:spChg chg="mod">
          <ac:chgData name="Seyed Hamed" userId="220999c3-e6ef-4426-a304-d27831ca2f92" providerId="ADAL" clId="{121C0B15-9E1E-443F-BAD1-2D61C586516E}" dt="2025-01-08T21:21:42.688" v="384" actId="27803"/>
          <ac:spMkLst>
            <pc:docMk/>
            <pc:sldMk cId="1729123015" sldId="286"/>
            <ac:spMk id="207" creationId="{86568C34-33FC-48DB-2736-B22B328B4097}"/>
          </ac:spMkLst>
        </pc:spChg>
        <pc:spChg chg="mod">
          <ac:chgData name="Seyed Hamed" userId="220999c3-e6ef-4426-a304-d27831ca2f92" providerId="ADAL" clId="{121C0B15-9E1E-443F-BAD1-2D61C586516E}" dt="2025-01-08T21:21:42.688" v="384" actId="27803"/>
          <ac:spMkLst>
            <pc:docMk/>
            <pc:sldMk cId="1729123015" sldId="286"/>
            <ac:spMk id="209" creationId="{898FE0F3-8D88-CB88-D89A-34A0D74BDB80}"/>
          </ac:spMkLst>
        </pc:spChg>
        <pc:spChg chg="mod">
          <ac:chgData name="Seyed Hamed" userId="220999c3-e6ef-4426-a304-d27831ca2f92" providerId="ADAL" clId="{121C0B15-9E1E-443F-BAD1-2D61C586516E}" dt="2025-01-08T21:21:42.688" v="384" actId="27803"/>
          <ac:spMkLst>
            <pc:docMk/>
            <pc:sldMk cId="1729123015" sldId="286"/>
            <ac:spMk id="210" creationId="{709EE8BC-857B-60D3-5864-5EBAA2AC3F07}"/>
          </ac:spMkLst>
        </pc:spChg>
        <pc:spChg chg="mod">
          <ac:chgData name="Seyed Hamed" userId="220999c3-e6ef-4426-a304-d27831ca2f92" providerId="ADAL" clId="{121C0B15-9E1E-443F-BAD1-2D61C586516E}" dt="2025-01-08T21:21:42.688" v="384" actId="27803"/>
          <ac:spMkLst>
            <pc:docMk/>
            <pc:sldMk cId="1729123015" sldId="286"/>
            <ac:spMk id="211" creationId="{C065B808-8400-87A9-5F25-D55BDAB21338}"/>
          </ac:spMkLst>
        </pc:spChg>
        <pc:spChg chg="mod">
          <ac:chgData name="Seyed Hamed" userId="220999c3-e6ef-4426-a304-d27831ca2f92" providerId="ADAL" clId="{121C0B15-9E1E-443F-BAD1-2D61C586516E}" dt="2025-01-08T21:21:42.688" v="384" actId="27803"/>
          <ac:spMkLst>
            <pc:docMk/>
            <pc:sldMk cId="1729123015" sldId="286"/>
            <ac:spMk id="212" creationId="{EDBE7ABE-6E67-F1BB-98A6-602D62E73202}"/>
          </ac:spMkLst>
        </pc:spChg>
        <pc:spChg chg="mod">
          <ac:chgData name="Seyed Hamed" userId="220999c3-e6ef-4426-a304-d27831ca2f92" providerId="ADAL" clId="{121C0B15-9E1E-443F-BAD1-2D61C586516E}" dt="2025-01-08T21:21:42.688" v="384" actId="27803"/>
          <ac:spMkLst>
            <pc:docMk/>
            <pc:sldMk cId="1729123015" sldId="286"/>
            <ac:spMk id="213" creationId="{1E292881-B2FE-9743-07B0-B474C662E912}"/>
          </ac:spMkLst>
        </pc:spChg>
        <pc:spChg chg="mod">
          <ac:chgData name="Seyed Hamed" userId="220999c3-e6ef-4426-a304-d27831ca2f92" providerId="ADAL" clId="{121C0B15-9E1E-443F-BAD1-2D61C586516E}" dt="2025-01-08T21:21:42.688" v="384" actId="27803"/>
          <ac:spMkLst>
            <pc:docMk/>
            <pc:sldMk cId="1729123015" sldId="286"/>
            <ac:spMk id="214" creationId="{E601486D-43E1-F8CC-BE45-C126CB12C591}"/>
          </ac:spMkLst>
        </pc:spChg>
        <pc:spChg chg="mod">
          <ac:chgData name="Seyed Hamed" userId="220999c3-e6ef-4426-a304-d27831ca2f92" providerId="ADAL" clId="{121C0B15-9E1E-443F-BAD1-2D61C586516E}" dt="2025-01-08T21:21:42.688" v="384" actId="27803"/>
          <ac:spMkLst>
            <pc:docMk/>
            <pc:sldMk cId="1729123015" sldId="286"/>
            <ac:spMk id="215" creationId="{48FA5C6B-9D0E-A4CE-CB0C-41CC501C43F3}"/>
          </ac:spMkLst>
        </pc:spChg>
        <pc:spChg chg="mod">
          <ac:chgData name="Seyed Hamed" userId="220999c3-e6ef-4426-a304-d27831ca2f92" providerId="ADAL" clId="{121C0B15-9E1E-443F-BAD1-2D61C586516E}" dt="2025-01-08T21:21:42.688" v="384" actId="27803"/>
          <ac:spMkLst>
            <pc:docMk/>
            <pc:sldMk cId="1729123015" sldId="286"/>
            <ac:spMk id="216" creationId="{B1AE2C1F-481D-2217-6E88-14E996852485}"/>
          </ac:spMkLst>
        </pc:spChg>
        <pc:spChg chg="mod">
          <ac:chgData name="Seyed Hamed" userId="220999c3-e6ef-4426-a304-d27831ca2f92" providerId="ADAL" clId="{121C0B15-9E1E-443F-BAD1-2D61C586516E}" dt="2025-01-08T21:21:42.688" v="384" actId="27803"/>
          <ac:spMkLst>
            <pc:docMk/>
            <pc:sldMk cId="1729123015" sldId="286"/>
            <ac:spMk id="217" creationId="{900DFB4A-216E-8127-21A0-A2B4DF9C3356}"/>
          </ac:spMkLst>
        </pc:spChg>
        <pc:spChg chg="mod">
          <ac:chgData name="Seyed Hamed" userId="220999c3-e6ef-4426-a304-d27831ca2f92" providerId="ADAL" clId="{121C0B15-9E1E-443F-BAD1-2D61C586516E}" dt="2025-01-08T21:21:42.688" v="384" actId="27803"/>
          <ac:spMkLst>
            <pc:docMk/>
            <pc:sldMk cId="1729123015" sldId="286"/>
            <ac:spMk id="219" creationId="{CD03FAFF-0B1F-74B2-058A-BF60E0B29B9F}"/>
          </ac:spMkLst>
        </pc:spChg>
        <pc:spChg chg="mod">
          <ac:chgData name="Seyed Hamed" userId="220999c3-e6ef-4426-a304-d27831ca2f92" providerId="ADAL" clId="{121C0B15-9E1E-443F-BAD1-2D61C586516E}" dt="2025-01-08T21:21:42.688" v="384" actId="27803"/>
          <ac:spMkLst>
            <pc:docMk/>
            <pc:sldMk cId="1729123015" sldId="286"/>
            <ac:spMk id="220" creationId="{1FD063A9-EB79-8473-4A86-1B71088DE2B1}"/>
          </ac:spMkLst>
        </pc:spChg>
        <pc:spChg chg="mod">
          <ac:chgData name="Seyed Hamed" userId="220999c3-e6ef-4426-a304-d27831ca2f92" providerId="ADAL" clId="{121C0B15-9E1E-443F-BAD1-2D61C586516E}" dt="2025-01-08T21:21:42.688" v="384" actId="27803"/>
          <ac:spMkLst>
            <pc:docMk/>
            <pc:sldMk cId="1729123015" sldId="286"/>
            <ac:spMk id="221" creationId="{93A930E5-1B74-FAD0-1843-52AC7D0A6795}"/>
          </ac:spMkLst>
        </pc:spChg>
        <pc:spChg chg="mod">
          <ac:chgData name="Seyed Hamed" userId="220999c3-e6ef-4426-a304-d27831ca2f92" providerId="ADAL" clId="{121C0B15-9E1E-443F-BAD1-2D61C586516E}" dt="2025-01-08T21:21:42.688" v="384" actId="27803"/>
          <ac:spMkLst>
            <pc:docMk/>
            <pc:sldMk cId="1729123015" sldId="286"/>
            <ac:spMk id="222" creationId="{7D25433D-25A8-81D4-942F-DF77F68D8FDF}"/>
          </ac:spMkLst>
        </pc:spChg>
        <pc:spChg chg="mod">
          <ac:chgData name="Seyed Hamed" userId="220999c3-e6ef-4426-a304-d27831ca2f92" providerId="ADAL" clId="{121C0B15-9E1E-443F-BAD1-2D61C586516E}" dt="2025-01-08T21:21:42.688" v="384" actId="27803"/>
          <ac:spMkLst>
            <pc:docMk/>
            <pc:sldMk cId="1729123015" sldId="286"/>
            <ac:spMk id="223" creationId="{CF687647-66F9-C153-3596-FF3B1826FEFC}"/>
          </ac:spMkLst>
        </pc:spChg>
        <pc:spChg chg="mod">
          <ac:chgData name="Seyed Hamed" userId="220999c3-e6ef-4426-a304-d27831ca2f92" providerId="ADAL" clId="{121C0B15-9E1E-443F-BAD1-2D61C586516E}" dt="2025-01-08T21:21:42.688" v="384" actId="27803"/>
          <ac:spMkLst>
            <pc:docMk/>
            <pc:sldMk cId="1729123015" sldId="286"/>
            <ac:spMk id="224" creationId="{A0027512-0572-B5A7-9A4B-E022875B3234}"/>
          </ac:spMkLst>
        </pc:spChg>
        <pc:spChg chg="mod">
          <ac:chgData name="Seyed Hamed" userId="220999c3-e6ef-4426-a304-d27831ca2f92" providerId="ADAL" clId="{121C0B15-9E1E-443F-BAD1-2D61C586516E}" dt="2025-01-08T21:21:42.688" v="384" actId="27803"/>
          <ac:spMkLst>
            <pc:docMk/>
            <pc:sldMk cId="1729123015" sldId="286"/>
            <ac:spMk id="225" creationId="{ADB8AF4E-6DC8-1D6B-1B6C-C48E2DB64062}"/>
          </ac:spMkLst>
        </pc:spChg>
        <pc:spChg chg="mod">
          <ac:chgData name="Seyed Hamed" userId="220999c3-e6ef-4426-a304-d27831ca2f92" providerId="ADAL" clId="{121C0B15-9E1E-443F-BAD1-2D61C586516E}" dt="2025-01-08T21:21:42.688" v="384" actId="27803"/>
          <ac:spMkLst>
            <pc:docMk/>
            <pc:sldMk cId="1729123015" sldId="286"/>
            <ac:spMk id="226" creationId="{4FF10762-E917-85F3-E98D-135CDD75BB50}"/>
          </ac:spMkLst>
        </pc:spChg>
        <pc:spChg chg="mod">
          <ac:chgData name="Seyed Hamed" userId="220999c3-e6ef-4426-a304-d27831ca2f92" providerId="ADAL" clId="{121C0B15-9E1E-443F-BAD1-2D61C586516E}" dt="2025-01-08T21:21:42.688" v="384" actId="27803"/>
          <ac:spMkLst>
            <pc:docMk/>
            <pc:sldMk cId="1729123015" sldId="286"/>
            <ac:spMk id="227" creationId="{82685423-08A9-290A-D3FF-72FFD5BA86FB}"/>
          </ac:spMkLst>
        </pc:spChg>
        <pc:spChg chg="mod">
          <ac:chgData name="Seyed Hamed" userId="220999c3-e6ef-4426-a304-d27831ca2f92" providerId="ADAL" clId="{121C0B15-9E1E-443F-BAD1-2D61C586516E}" dt="2025-01-08T21:21:42.688" v="384" actId="27803"/>
          <ac:spMkLst>
            <pc:docMk/>
            <pc:sldMk cId="1729123015" sldId="286"/>
            <ac:spMk id="228" creationId="{447CA093-9E6B-E653-4668-22822DC34057}"/>
          </ac:spMkLst>
        </pc:spChg>
        <pc:spChg chg="mod">
          <ac:chgData name="Seyed Hamed" userId="220999c3-e6ef-4426-a304-d27831ca2f92" providerId="ADAL" clId="{121C0B15-9E1E-443F-BAD1-2D61C586516E}" dt="2025-01-08T21:21:42.688" v="384" actId="27803"/>
          <ac:spMkLst>
            <pc:docMk/>
            <pc:sldMk cId="1729123015" sldId="286"/>
            <ac:spMk id="229" creationId="{3B88DD5F-481A-D2E2-45C6-1EE24D081CCA}"/>
          </ac:spMkLst>
        </pc:spChg>
        <pc:spChg chg="mod">
          <ac:chgData name="Seyed Hamed" userId="220999c3-e6ef-4426-a304-d27831ca2f92" providerId="ADAL" clId="{121C0B15-9E1E-443F-BAD1-2D61C586516E}" dt="2025-01-08T21:21:42.688" v="384" actId="27803"/>
          <ac:spMkLst>
            <pc:docMk/>
            <pc:sldMk cId="1729123015" sldId="286"/>
            <ac:spMk id="230" creationId="{4B767677-70A2-FBC0-B1DB-FA99E8DA387A}"/>
          </ac:spMkLst>
        </pc:spChg>
        <pc:spChg chg="mod">
          <ac:chgData name="Seyed Hamed" userId="220999c3-e6ef-4426-a304-d27831ca2f92" providerId="ADAL" clId="{121C0B15-9E1E-443F-BAD1-2D61C586516E}" dt="2025-01-08T21:21:42.688" v="384" actId="27803"/>
          <ac:spMkLst>
            <pc:docMk/>
            <pc:sldMk cId="1729123015" sldId="286"/>
            <ac:spMk id="231" creationId="{56995A62-0F3B-E4D8-9840-93E4CA2B74ED}"/>
          </ac:spMkLst>
        </pc:spChg>
        <pc:spChg chg="mod">
          <ac:chgData name="Seyed Hamed" userId="220999c3-e6ef-4426-a304-d27831ca2f92" providerId="ADAL" clId="{121C0B15-9E1E-443F-BAD1-2D61C586516E}" dt="2025-01-08T21:21:42.688" v="384" actId="27803"/>
          <ac:spMkLst>
            <pc:docMk/>
            <pc:sldMk cId="1729123015" sldId="286"/>
            <ac:spMk id="232" creationId="{16EC5406-B511-406B-6A6F-169EBCAB9F71}"/>
          </ac:spMkLst>
        </pc:spChg>
        <pc:spChg chg="mod">
          <ac:chgData name="Seyed Hamed" userId="220999c3-e6ef-4426-a304-d27831ca2f92" providerId="ADAL" clId="{121C0B15-9E1E-443F-BAD1-2D61C586516E}" dt="2025-01-08T21:21:42.688" v="384" actId="27803"/>
          <ac:spMkLst>
            <pc:docMk/>
            <pc:sldMk cId="1729123015" sldId="286"/>
            <ac:spMk id="233" creationId="{1509C3A1-AEB3-536F-D579-87985CABD5AD}"/>
          </ac:spMkLst>
        </pc:spChg>
        <pc:spChg chg="mod">
          <ac:chgData name="Seyed Hamed" userId="220999c3-e6ef-4426-a304-d27831ca2f92" providerId="ADAL" clId="{121C0B15-9E1E-443F-BAD1-2D61C586516E}" dt="2025-01-08T21:21:42.688" v="384" actId="27803"/>
          <ac:spMkLst>
            <pc:docMk/>
            <pc:sldMk cId="1729123015" sldId="286"/>
            <ac:spMk id="234" creationId="{FC04EA42-F658-0927-F4F5-D82913A3FF08}"/>
          </ac:spMkLst>
        </pc:spChg>
        <pc:spChg chg="mod">
          <ac:chgData name="Seyed Hamed" userId="220999c3-e6ef-4426-a304-d27831ca2f92" providerId="ADAL" clId="{121C0B15-9E1E-443F-BAD1-2D61C586516E}" dt="2025-01-08T21:21:42.688" v="384" actId="27803"/>
          <ac:spMkLst>
            <pc:docMk/>
            <pc:sldMk cId="1729123015" sldId="286"/>
            <ac:spMk id="235" creationId="{23001C38-72DD-03DF-ADB6-78DE2987B817}"/>
          </ac:spMkLst>
        </pc:spChg>
        <pc:spChg chg="mod">
          <ac:chgData name="Seyed Hamed" userId="220999c3-e6ef-4426-a304-d27831ca2f92" providerId="ADAL" clId="{121C0B15-9E1E-443F-BAD1-2D61C586516E}" dt="2025-01-08T21:21:42.688" v="384" actId="27803"/>
          <ac:spMkLst>
            <pc:docMk/>
            <pc:sldMk cId="1729123015" sldId="286"/>
            <ac:spMk id="236" creationId="{F9EA2D78-6A42-CD84-C4FF-C41CE8F04C26}"/>
          </ac:spMkLst>
        </pc:spChg>
        <pc:spChg chg="mod">
          <ac:chgData name="Seyed Hamed" userId="220999c3-e6ef-4426-a304-d27831ca2f92" providerId="ADAL" clId="{121C0B15-9E1E-443F-BAD1-2D61C586516E}" dt="2025-01-08T21:21:42.688" v="384" actId="27803"/>
          <ac:spMkLst>
            <pc:docMk/>
            <pc:sldMk cId="1729123015" sldId="286"/>
            <ac:spMk id="237" creationId="{DF7A8D12-4CAE-6500-48DF-ECFF7E912420}"/>
          </ac:spMkLst>
        </pc:spChg>
        <pc:spChg chg="mod">
          <ac:chgData name="Seyed Hamed" userId="220999c3-e6ef-4426-a304-d27831ca2f92" providerId="ADAL" clId="{121C0B15-9E1E-443F-BAD1-2D61C586516E}" dt="2025-01-08T21:21:42.688" v="384" actId="27803"/>
          <ac:spMkLst>
            <pc:docMk/>
            <pc:sldMk cId="1729123015" sldId="286"/>
            <ac:spMk id="238" creationId="{6ADDEB2D-937F-7E96-B382-A73BE8CD95EC}"/>
          </ac:spMkLst>
        </pc:spChg>
        <pc:spChg chg="mod">
          <ac:chgData name="Seyed Hamed" userId="220999c3-e6ef-4426-a304-d27831ca2f92" providerId="ADAL" clId="{121C0B15-9E1E-443F-BAD1-2D61C586516E}" dt="2025-01-08T21:21:42.688" v="384" actId="27803"/>
          <ac:spMkLst>
            <pc:docMk/>
            <pc:sldMk cId="1729123015" sldId="286"/>
            <ac:spMk id="239" creationId="{01850853-F5FE-1776-EA2E-1B79B7789084}"/>
          </ac:spMkLst>
        </pc:spChg>
        <pc:spChg chg="mod">
          <ac:chgData name="Seyed Hamed" userId="220999c3-e6ef-4426-a304-d27831ca2f92" providerId="ADAL" clId="{121C0B15-9E1E-443F-BAD1-2D61C586516E}" dt="2025-01-08T21:21:42.688" v="384" actId="27803"/>
          <ac:spMkLst>
            <pc:docMk/>
            <pc:sldMk cId="1729123015" sldId="286"/>
            <ac:spMk id="240" creationId="{04FC78EC-5576-8A67-3EB1-6F4FE8C5F0F7}"/>
          </ac:spMkLst>
        </pc:spChg>
        <pc:spChg chg="mod">
          <ac:chgData name="Seyed Hamed" userId="220999c3-e6ef-4426-a304-d27831ca2f92" providerId="ADAL" clId="{121C0B15-9E1E-443F-BAD1-2D61C586516E}" dt="2025-01-08T21:21:42.688" v="384" actId="27803"/>
          <ac:spMkLst>
            <pc:docMk/>
            <pc:sldMk cId="1729123015" sldId="286"/>
            <ac:spMk id="241" creationId="{7AC0E63C-AE76-F610-B82E-5C7277072CE6}"/>
          </ac:spMkLst>
        </pc:spChg>
        <pc:spChg chg="mod">
          <ac:chgData name="Seyed Hamed" userId="220999c3-e6ef-4426-a304-d27831ca2f92" providerId="ADAL" clId="{121C0B15-9E1E-443F-BAD1-2D61C586516E}" dt="2025-01-08T21:21:42.688" v="384" actId="27803"/>
          <ac:spMkLst>
            <pc:docMk/>
            <pc:sldMk cId="1729123015" sldId="286"/>
            <ac:spMk id="242" creationId="{B5B2CAFA-3647-8BED-AF32-7C9DD5CE0AC7}"/>
          </ac:spMkLst>
        </pc:spChg>
        <pc:spChg chg="mod">
          <ac:chgData name="Seyed Hamed" userId="220999c3-e6ef-4426-a304-d27831ca2f92" providerId="ADAL" clId="{121C0B15-9E1E-443F-BAD1-2D61C586516E}" dt="2025-01-08T21:21:42.688" v="384" actId="27803"/>
          <ac:spMkLst>
            <pc:docMk/>
            <pc:sldMk cId="1729123015" sldId="286"/>
            <ac:spMk id="243" creationId="{A9EA5EB9-26CF-324F-3530-0AE8A502369B}"/>
          </ac:spMkLst>
        </pc:spChg>
        <pc:spChg chg="mod">
          <ac:chgData name="Seyed Hamed" userId="220999c3-e6ef-4426-a304-d27831ca2f92" providerId="ADAL" clId="{121C0B15-9E1E-443F-BAD1-2D61C586516E}" dt="2025-01-08T21:21:42.688" v="384" actId="27803"/>
          <ac:spMkLst>
            <pc:docMk/>
            <pc:sldMk cId="1729123015" sldId="286"/>
            <ac:spMk id="244" creationId="{FA3EFAD8-0992-C99E-55F2-2A94E2C875A1}"/>
          </ac:spMkLst>
        </pc:spChg>
        <pc:spChg chg="mod">
          <ac:chgData name="Seyed Hamed" userId="220999c3-e6ef-4426-a304-d27831ca2f92" providerId="ADAL" clId="{121C0B15-9E1E-443F-BAD1-2D61C586516E}" dt="2025-01-08T21:21:42.688" v="384" actId="27803"/>
          <ac:spMkLst>
            <pc:docMk/>
            <pc:sldMk cId="1729123015" sldId="286"/>
            <ac:spMk id="245" creationId="{7154DF63-45D2-A452-35DE-6F91488F430D}"/>
          </ac:spMkLst>
        </pc:spChg>
        <pc:spChg chg="mod">
          <ac:chgData name="Seyed Hamed" userId="220999c3-e6ef-4426-a304-d27831ca2f92" providerId="ADAL" clId="{121C0B15-9E1E-443F-BAD1-2D61C586516E}" dt="2025-01-08T21:21:42.688" v="384" actId="27803"/>
          <ac:spMkLst>
            <pc:docMk/>
            <pc:sldMk cId="1729123015" sldId="286"/>
            <ac:spMk id="246" creationId="{E1226AC4-FDFD-5926-9149-6EF636142A11}"/>
          </ac:spMkLst>
        </pc:spChg>
        <pc:spChg chg="mod">
          <ac:chgData name="Seyed Hamed" userId="220999c3-e6ef-4426-a304-d27831ca2f92" providerId="ADAL" clId="{121C0B15-9E1E-443F-BAD1-2D61C586516E}" dt="2025-01-08T21:21:42.688" v="384" actId="27803"/>
          <ac:spMkLst>
            <pc:docMk/>
            <pc:sldMk cId="1729123015" sldId="286"/>
            <ac:spMk id="247" creationId="{1792D07F-59BB-1675-CB0D-69AFAFC35F18}"/>
          </ac:spMkLst>
        </pc:spChg>
        <pc:spChg chg="mod">
          <ac:chgData name="Seyed Hamed" userId="220999c3-e6ef-4426-a304-d27831ca2f92" providerId="ADAL" clId="{121C0B15-9E1E-443F-BAD1-2D61C586516E}" dt="2025-01-08T21:21:42.688" v="384" actId="27803"/>
          <ac:spMkLst>
            <pc:docMk/>
            <pc:sldMk cId="1729123015" sldId="286"/>
            <ac:spMk id="248" creationId="{BBD921D9-5B83-5CAD-D4BD-E8CB5BECB9FB}"/>
          </ac:spMkLst>
        </pc:spChg>
        <pc:spChg chg="mod">
          <ac:chgData name="Seyed Hamed" userId="220999c3-e6ef-4426-a304-d27831ca2f92" providerId="ADAL" clId="{121C0B15-9E1E-443F-BAD1-2D61C586516E}" dt="2025-01-08T21:21:42.688" v="384" actId="27803"/>
          <ac:spMkLst>
            <pc:docMk/>
            <pc:sldMk cId="1729123015" sldId="286"/>
            <ac:spMk id="250" creationId="{C7A38DF7-A567-A46F-6D9E-778A58EDA642}"/>
          </ac:spMkLst>
        </pc:spChg>
        <pc:spChg chg="mod">
          <ac:chgData name="Seyed Hamed" userId="220999c3-e6ef-4426-a304-d27831ca2f92" providerId="ADAL" clId="{121C0B15-9E1E-443F-BAD1-2D61C586516E}" dt="2025-01-08T21:21:42.688" v="384" actId="27803"/>
          <ac:spMkLst>
            <pc:docMk/>
            <pc:sldMk cId="1729123015" sldId="286"/>
            <ac:spMk id="251" creationId="{E13965FF-682E-8B3E-8220-15C7971E7600}"/>
          </ac:spMkLst>
        </pc:spChg>
        <pc:spChg chg="mod">
          <ac:chgData name="Seyed Hamed" userId="220999c3-e6ef-4426-a304-d27831ca2f92" providerId="ADAL" clId="{121C0B15-9E1E-443F-BAD1-2D61C586516E}" dt="2025-01-08T21:21:42.688" v="384" actId="27803"/>
          <ac:spMkLst>
            <pc:docMk/>
            <pc:sldMk cId="1729123015" sldId="286"/>
            <ac:spMk id="252" creationId="{2E84AEA9-7068-9303-275B-59F3267ED058}"/>
          </ac:spMkLst>
        </pc:spChg>
        <pc:spChg chg="mod">
          <ac:chgData name="Seyed Hamed" userId="220999c3-e6ef-4426-a304-d27831ca2f92" providerId="ADAL" clId="{121C0B15-9E1E-443F-BAD1-2D61C586516E}" dt="2025-01-08T21:21:42.688" v="384" actId="27803"/>
          <ac:spMkLst>
            <pc:docMk/>
            <pc:sldMk cId="1729123015" sldId="286"/>
            <ac:spMk id="253" creationId="{522C7F71-EEFC-5059-B387-15F708F43F9A}"/>
          </ac:spMkLst>
        </pc:spChg>
        <pc:spChg chg="mod">
          <ac:chgData name="Seyed Hamed" userId="220999c3-e6ef-4426-a304-d27831ca2f92" providerId="ADAL" clId="{121C0B15-9E1E-443F-BAD1-2D61C586516E}" dt="2025-01-08T21:21:42.688" v="384" actId="27803"/>
          <ac:spMkLst>
            <pc:docMk/>
            <pc:sldMk cId="1729123015" sldId="286"/>
            <ac:spMk id="254" creationId="{1A00E613-22D3-B3F8-3714-1CB7D0FA60E3}"/>
          </ac:spMkLst>
        </pc:spChg>
        <pc:spChg chg="mod">
          <ac:chgData name="Seyed Hamed" userId="220999c3-e6ef-4426-a304-d27831ca2f92" providerId="ADAL" clId="{121C0B15-9E1E-443F-BAD1-2D61C586516E}" dt="2025-01-08T21:21:42.688" v="384" actId="27803"/>
          <ac:spMkLst>
            <pc:docMk/>
            <pc:sldMk cId="1729123015" sldId="286"/>
            <ac:spMk id="256" creationId="{0FB5FA55-151A-B0F9-7352-BA4D464AD977}"/>
          </ac:spMkLst>
        </pc:spChg>
        <pc:spChg chg="mod">
          <ac:chgData name="Seyed Hamed" userId="220999c3-e6ef-4426-a304-d27831ca2f92" providerId="ADAL" clId="{121C0B15-9E1E-443F-BAD1-2D61C586516E}" dt="2025-01-08T21:21:42.688" v="384" actId="27803"/>
          <ac:spMkLst>
            <pc:docMk/>
            <pc:sldMk cId="1729123015" sldId="286"/>
            <ac:spMk id="257" creationId="{4C6C5BEB-11C7-6AB6-A792-40884CEAB61C}"/>
          </ac:spMkLst>
        </pc:spChg>
        <pc:spChg chg="mod">
          <ac:chgData name="Seyed Hamed" userId="220999c3-e6ef-4426-a304-d27831ca2f92" providerId="ADAL" clId="{121C0B15-9E1E-443F-BAD1-2D61C586516E}" dt="2025-01-08T21:21:42.688" v="384" actId="27803"/>
          <ac:spMkLst>
            <pc:docMk/>
            <pc:sldMk cId="1729123015" sldId="286"/>
            <ac:spMk id="258" creationId="{3AD7D014-2D18-9CE1-301B-74A8B955839E}"/>
          </ac:spMkLst>
        </pc:spChg>
        <pc:spChg chg="mod">
          <ac:chgData name="Seyed Hamed" userId="220999c3-e6ef-4426-a304-d27831ca2f92" providerId="ADAL" clId="{121C0B15-9E1E-443F-BAD1-2D61C586516E}" dt="2025-01-08T21:21:42.688" v="384" actId="27803"/>
          <ac:spMkLst>
            <pc:docMk/>
            <pc:sldMk cId="1729123015" sldId="286"/>
            <ac:spMk id="259" creationId="{FC16FD33-717F-62FE-AE34-AE78A06BB135}"/>
          </ac:spMkLst>
        </pc:spChg>
        <pc:spChg chg="mod">
          <ac:chgData name="Seyed Hamed" userId="220999c3-e6ef-4426-a304-d27831ca2f92" providerId="ADAL" clId="{121C0B15-9E1E-443F-BAD1-2D61C586516E}" dt="2025-01-08T21:21:42.688" v="384" actId="27803"/>
          <ac:spMkLst>
            <pc:docMk/>
            <pc:sldMk cId="1729123015" sldId="286"/>
            <ac:spMk id="260" creationId="{BE74CCE6-2E40-C940-C957-F1CCAE0D6E49}"/>
          </ac:spMkLst>
        </pc:spChg>
        <pc:spChg chg="mod">
          <ac:chgData name="Seyed Hamed" userId="220999c3-e6ef-4426-a304-d27831ca2f92" providerId="ADAL" clId="{121C0B15-9E1E-443F-BAD1-2D61C586516E}" dt="2025-01-08T21:21:42.688" v="384" actId="27803"/>
          <ac:spMkLst>
            <pc:docMk/>
            <pc:sldMk cId="1729123015" sldId="286"/>
            <ac:spMk id="262" creationId="{584CE6CB-D65F-CFCA-A9F1-A96F3ABE5BF1}"/>
          </ac:spMkLst>
        </pc:spChg>
        <pc:spChg chg="mod">
          <ac:chgData name="Seyed Hamed" userId="220999c3-e6ef-4426-a304-d27831ca2f92" providerId="ADAL" clId="{121C0B15-9E1E-443F-BAD1-2D61C586516E}" dt="2025-01-08T21:21:42.688" v="384" actId="27803"/>
          <ac:spMkLst>
            <pc:docMk/>
            <pc:sldMk cId="1729123015" sldId="286"/>
            <ac:spMk id="263" creationId="{B59DF451-EF59-B56C-8791-09232694F9C4}"/>
          </ac:spMkLst>
        </pc:spChg>
        <pc:spChg chg="mod">
          <ac:chgData name="Seyed Hamed" userId="220999c3-e6ef-4426-a304-d27831ca2f92" providerId="ADAL" clId="{121C0B15-9E1E-443F-BAD1-2D61C586516E}" dt="2025-01-08T21:21:42.688" v="384" actId="27803"/>
          <ac:spMkLst>
            <pc:docMk/>
            <pc:sldMk cId="1729123015" sldId="286"/>
            <ac:spMk id="264" creationId="{8EF7C47B-2D30-8ED3-52A0-24A51A5E5880}"/>
          </ac:spMkLst>
        </pc:spChg>
        <pc:spChg chg="mod">
          <ac:chgData name="Seyed Hamed" userId="220999c3-e6ef-4426-a304-d27831ca2f92" providerId="ADAL" clId="{121C0B15-9E1E-443F-BAD1-2D61C586516E}" dt="2025-01-08T21:21:42.688" v="384" actId="27803"/>
          <ac:spMkLst>
            <pc:docMk/>
            <pc:sldMk cId="1729123015" sldId="286"/>
            <ac:spMk id="265" creationId="{0EFAF140-99B1-0A14-85BA-D2678E56D8F7}"/>
          </ac:spMkLst>
        </pc:spChg>
        <pc:spChg chg="mod">
          <ac:chgData name="Seyed Hamed" userId="220999c3-e6ef-4426-a304-d27831ca2f92" providerId="ADAL" clId="{121C0B15-9E1E-443F-BAD1-2D61C586516E}" dt="2025-01-08T21:21:42.688" v="384" actId="27803"/>
          <ac:spMkLst>
            <pc:docMk/>
            <pc:sldMk cId="1729123015" sldId="286"/>
            <ac:spMk id="266" creationId="{CD17A2E5-5A3A-06C6-A7B9-4CC8B01609BE}"/>
          </ac:spMkLst>
        </pc:spChg>
        <pc:spChg chg="mod">
          <ac:chgData name="Seyed Hamed" userId="220999c3-e6ef-4426-a304-d27831ca2f92" providerId="ADAL" clId="{121C0B15-9E1E-443F-BAD1-2D61C586516E}" dt="2025-01-08T21:21:42.688" v="384" actId="27803"/>
          <ac:spMkLst>
            <pc:docMk/>
            <pc:sldMk cId="1729123015" sldId="286"/>
            <ac:spMk id="268" creationId="{8C3B57B4-E70F-FF09-3914-3D07228AA2A7}"/>
          </ac:spMkLst>
        </pc:spChg>
        <pc:spChg chg="mod">
          <ac:chgData name="Seyed Hamed" userId="220999c3-e6ef-4426-a304-d27831ca2f92" providerId="ADAL" clId="{121C0B15-9E1E-443F-BAD1-2D61C586516E}" dt="2025-01-08T21:21:42.688" v="384" actId="27803"/>
          <ac:spMkLst>
            <pc:docMk/>
            <pc:sldMk cId="1729123015" sldId="286"/>
            <ac:spMk id="269" creationId="{ED997D75-CC7A-1C20-0BBC-9BA1FBB0623B}"/>
          </ac:spMkLst>
        </pc:spChg>
        <pc:spChg chg="mod">
          <ac:chgData name="Seyed Hamed" userId="220999c3-e6ef-4426-a304-d27831ca2f92" providerId="ADAL" clId="{121C0B15-9E1E-443F-BAD1-2D61C586516E}" dt="2025-01-08T21:21:42.688" v="384" actId="27803"/>
          <ac:spMkLst>
            <pc:docMk/>
            <pc:sldMk cId="1729123015" sldId="286"/>
            <ac:spMk id="270" creationId="{79A5B1F3-0770-41F5-C888-DEE9279B764E}"/>
          </ac:spMkLst>
        </pc:spChg>
        <pc:spChg chg="mod">
          <ac:chgData name="Seyed Hamed" userId="220999c3-e6ef-4426-a304-d27831ca2f92" providerId="ADAL" clId="{121C0B15-9E1E-443F-BAD1-2D61C586516E}" dt="2025-01-08T21:21:42.688" v="384" actId="27803"/>
          <ac:spMkLst>
            <pc:docMk/>
            <pc:sldMk cId="1729123015" sldId="286"/>
            <ac:spMk id="271" creationId="{8CC56509-F46B-8741-6E20-7696CBDED62E}"/>
          </ac:spMkLst>
        </pc:spChg>
        <pc:spChg chg="mod">
          <ac:chgData name="Seyed Hamed" userId="220999c3-e6ef-4426-a304-d27831ca2f92" providerId="ADAL" clId="{121C0B15-9E1E-443F-BAD1-2D61C586516E}" dt="2025-01-08T21:21:42.688" v="384" actId="27803"/>
          <ac:spMkLst>
            <pc:docMk/>
            <pc:sldMk cId="1729123015" sldId="286"/>
            <ac:spMk id="272" creationId="{5332AB36-174A-4F10-18AD-64CAFD8153E1}"/>
          </ac:spMkLst>
        </pc:spChg>
        <pc:spChg chg="mod">
          <ac:chgData name="Seyed Hamed" userId="220999c3-e6ef-4426-a304-d27831ca2f92" providerId="ADAL" clId="{121C0B15-9E1E-443F-BAD1-2D61C586516E}" dt="2025-01-08T21:21:42.688" v="384" actId="27803"/>
          <ac:spMkLst>
            <pc:docMk/>
            <pc:sldMk cId="1729123015" sldId="286"/>
            <ac:spMk id="273" creationId="{196D4404-12BD-02F6-1B95-CB533C0D0ECA}"/>
          </ac:spMkLst>
        </pc:spChg>
        <pc:spChg chg="mod">
          <ac:chgData name="Seyed Hamed" userId="220999c3-e6ef-4426-a304-d27831ca2f92" providerId="ADAL" clId="{121C0B15-9E1E-443F-BAD1-2D61C586516E}" dt="2025-01-08T21:21:42.688" v="384" actId="27803"/>
          <ac:spMkLst>
            <pc:docMk/>
            <pc:sldMk cId="1729123015" sldId="286"/>
            <ac:spMk id="274" creationId="{6835AF61-917D-D9BA-846E-21EF992AFF39}"/>
          </ac:spMkLst>
        </pc:spChg>
        <pc:spChg chg="mod">
          <ac:chgData name="Seyed Hamed" userId="220999c3-e6ef-4426-a304-d27831ca2f92" providerId="ADAL" clId="{121C0B15-9E1E-443F-BAD1-2D61C586516E}" dt="2025-01-08T21:21:42.688" v="384" actId="27803"/>
          <ac:spMkLst>
            <pc:docMk/>
            <pc:sldMk cId="1729123015" sldId="286"/>
            <ac:spMk id="275" creationId="{6BE633BF-84F0-6832-FF3F-D56CDBE62A19}"/>
          </ac:spMkLst>
        </pc:spChg>
        <pc:spChg chg="mod">
          <ac:chgData name="Seyed Hamed" userId="220999c3-e6ef-4426-a304-d27831ca2f92" providerId="ADAL" clId="{121C0B15-9E1E-443F-BAD1-2D61C586516E}" dt="2025-01-08T21:21:42.688" v="384" actId="27803"/>
          <ac:spMkLst>
            <pc:docMk/>
            <pc:sldMk cId="1729123015" sldId="286"/>
            <ac:spMk id="276" creationId="{5F0F2F5B-A5E9-CD71-E2CC-B4D9A9200693}"/>
          </ac:spMkLst>
        </pc:spChg>
        <pc:spChg chg="mod">
          <ac:chgData name="Seyed Hamed" userId="220999c3-e6ef-4426-a304-d27831ca2f92" providerId="ADAL" clId="{121C0B15-9E1E-443F-BAD1-2D61C586516E}" dt="2025-01-08T21:21:42.688" v="384" actId="27803"/>
          <ac:spMkLst>
            <pc:docMk/>
            <pc:sldMk cId="1729123015" sldId="286"/>
            <ac:spMk id="278" creationId="{13D921EF-71C6-566A-6A06-72D4AE51640E}"/>
          </ac:spMkLst>
        </pc:spChg>
        <pc:spChg chg="mod">
          <ac:chgData name="Seyed Hamed" userId="220999c3-e6ef-4426-a304-d27831ca2f92" providerId="ADAL" clId="{121C0B15-9E1E-443F-BAD1-2D61C586516E}" dt="2025-01-08T21:21:42.688" v="384" actId="27803"/>
          <ac:spMkLst>
            <pc:docMk/>
            <pc:sldMk cId="1729123015" sldId="286"/>
            <ac:spMk id="279" creationId="{B77B1649-4530-2E9B-1C86-438254A04271}"/>
          </ac:spMkLst>
        </pc:spChg>
        <pc:spChg chg="mod">
          <ac:chgData name="Seyed Hamed" userId="220999c3-e6ef-4426-a304-d27831ca2f92" providerId="ADAL" clId="{121C0B15-9E1E-443F-BAD1-2D61C586516E}" dt="2025-01-08T21:21:42.688" v="384" actId="27803"/>
          <ac:spMkLst>
            <pc:docMk/>
            <pc:sldMk cId="1729123015" sldId="286"/>
            <ac:spMk id="280" creationId="{2A7CBB1F-8EDE-4425-F93B-DACF3DC2010F}"/>
          </ac:spMkLst>
        </pc:spChg>
        <pc:spChg chg="mod">
          <ac:chgData name="Seyed Hamed" userId="220999c3-e6ef-4426-a304-d27831ca2f92" providerId="ADAL" clId="{121C0B15-9E1E-443F-BAD1-2D61C586516E}" dt="2025-01-08T21:21:42.688" v="384" actId="27803"/>
          <ac:spMkLst>
            <pc:docMk/>
            <pc:sldMk cId="1729123015" sldId="286"/>
            <ac:spMk id="281" creationId="{D376B353-8BAE-9FCC-1D53-A4CD5BE01364}"/>
          </ac:spMkLst>
        </pc:spChg>
        <pc:spChg chg="mod">
          <ac:chgData name="Seyed Hamed" userId="220999c3-e6ef-4426-a304-d27831ca2f92" providerId="ADAL" clId="{121C0B15-9E1E-443F-BAD1-2D61C586516E}" dt="2025-01-08T21:21:42.688" v="384" actId="27803"/>
          <ac:spMkLst>
            <pc:docMk/>
            <pc:sldMk cId="1729123015" sldId="286"/>
            <ac:spMk id="282" creationId="{B554CC23-7B24-5929-D48E-EDC53B36C691}"/>
          </ac:spMkLst>
        </pc:spChg>
        <pc:spChg chg="mod">
          <ac:chgData name="Seyed Hamed" userId="220999c3-e6ef-4426-a304-d27831ca2f92" providerId="ADAL" clId="{121C0B15-9E1E-443F-BAD1-2D61C586516E}" dt="2025-01-08T21:21:42.688" v="384" actId="27803"/>
          <ac:spMkLst>
            <pc:docMk/>
            <pc:sldMk cId="1729123015" sldId="286"/>
            <ac:spMk id="283" creationId="{338FA4DA-0B41-4A7E-7263-7BD9E4DA8EB7}"/>
          </ac:spMkLst>
        </pc:spChg>
        <pc:spChg chg="mod">
          <ac:chgData name="Seyed Hamed" userId="220999c3-e6ef-4426-a304-d27831ca2f92" providerId="ADAL" clId="{121C0B15-9E1E-443F-BAD1-2D61C586516E}" dt="2025-01-08T21:21:42.688" v="384" actId="27803"/>
          <ac:spMkLst>
            <pc:docMk/>
            <pc:sldMk cId="1729123015" sldId="286"/>
            <ac:spMk id="284" creationId="{49EC7077-B7EA-803B-2BF5-BDBF0895DE4D}"/>
          </ac:spMkLst>
        </pc:spChg>
        <pc:spChg chg="mod">
          <ac:chgData name="Seyed Hamed" userId="220999c3-e6ef-4426-a304-d27831ca2f92" providerId="ADAL" clId="{121C0B15-9E1E-443F-BAD1-2D61C586516E}" dt="2025-01-08T21:21:42.688" v="384" actId="27803"/>
          <ac:spMkLst>
            <pc:docMk/>
            <pc:sldMk cId="1729123015" sldId="286"/>
            <ac:spMk id="285" creationId="{EB643830-D168-A4B9-DCBB-A9F3595ECCB6}"/>
          </ac:spMkLst>
        </pc:spChg>
        <pc:spChg chg="mod">
          <ac:chgData name="Seyed Hamed" userId="220999c3-e6ef-4426-a304-d27831ca2f92" providerId="ADAL" clId="{121C0B15-9E1E-443F-BAD1-2D61C586516E}" dt="2025-01-08T21:21:42.688" v="384" actId="27803"/>
          <ac:spMkLst>
            <pc:docMk/>
            <pc:sldMk cId="1729123015" sldId="286"/>
            <ac:spMk id="286" creationId="{71122503-2669-FA5F-1882-0F8CA416DC7A}"/>
          </ac:spMkLst>
        </pc:spChg>
        <pc:spChg chg="mod">
          <ac:chgData name="Seyed Hamed" userId="220999c3-e6ef-4426-a304-d27831ca2f92" providerId="ADAL" clId="{121C0B15-9E1E-443F-BAD1-2D61C586516E}" dt="2025-01-08T21:21:42.688" v="384" actId="27803"/>
          <ac:spMkLst>
            <pc:docMk/>
            <pc:sldMk cId="1729123015" sldId="286"/>
            <ac:spMk id="287" creationId="{4127E7A3-536B-A141-CB95-5E0E8EBD4FCD}"/>
          </ac:spMkLst>
        </pc:spChg>
        <pc:spChg chg="mod">
          <ac:chgData name="Seyed Hamed" userId="220999c3-e6ef-4426-a304-d27831ca2f92" providerId="ADAL" clId="{121C0B15-9E1E-443F-BAD1-2D61C586516E}" dt="2025-01-08T21:21:42.688" v="384" actId="27803"/>
          <ac:spMkLst>
            <pc:docMk/>
            <pc:sldMk cId="1729123015" sldId="286"/>
            <ac:spMk id="288" creationId="{C98E8634-9F4C-768B-1E48-D218B327A4C9}"/>
          </ac:spMkLst>
        </pc:spChg>
        <pc:spChg chg="mod">
          <ac:chgData name="Seyed Hamed" userId="220999c3-e6ef-4426-a304-d27831ca2f92" providerId="ADAL" clId="{121C0B15-9E1E-443F-BAD1-2D61C586516E}" dt="2025-01-08T21:21:42.688" v="384" actId="27803"/>
          <ac:spMkLst>
            <pc:docMk/>
            <pc:sldMk cId="1729123015" sldId="286"/>
            <ac:spMk id="289" creationId="{A9FF3494-74D0-53E8-89C4-6EBEBD6216C9}"/>
          </ac:spMkLst>
        </pc:spChg>
        <pc:spChg chg="mod">
          <ac:chgData name="Seyed Hamed" userId="220999c3-e6ef-4426-a304-d27831ca2f92" providerId="ADAL" clId="{121C0B15-9E1E-443F-BAD1-2D61C586516E}" dt="2025-01-08T21:21:42.688" v="384" actId="27803"/>
          <ac:spMkLst>
            <pc:docMk/>
            <pc:sldMk cId="1729123015" sldId="286"/>
            <ac:spMk id="290" creationId="{5F904DAA-77A8-4739-3F74-A227C1BE931B}"/>
          </ac:spMkLst>
        </pc:spChg>
        <pc:spChg chg="mod">
          <ac:chgData name="Seyed Hamed" userId="220999c3-e6ef-4426-a304-d27831ca2f92" providerId="ADAL" clId="{121C0B15-9E1E-443F-BAD1-2D61C586516E}" dt="2025-01-08T21:21:42.688" v="384" actId="27803"/>
          <ac:spMkLst>
            <pc:docMk/>
            <pc:sldMk cId="1729123015" sldId="286"/>
            <ac:spMk id="291" creationId="{61F4CE89-68D5-F71D-91E3-DC5317A691D8}"/>
          </ac:spMkLst>
        </pc:spChg>
        <pc:spChg chg="mod">
          <ac:chgData name="Seyed Hamed" userId="220999c3-e6ef-4426-a304-d27831ca2f92" providerId="ADAL" clId="{121C0B15-9E1E-443F-BAD1-2D61C586516E}" dt="2025-01-08T21:21:42.688" v="384" actId="27803"/>
          <ac:spMkLst>
            <pc:docMk/>
            <pc:sldMk cId="1729123015" sldId="286"/>
            <ac:spMk id="292" creationId="{4A9F1A91-574B-4F80-9DAB-552CEEA0B6A9}"/>
          </ac:spMkLst>
        </pc:spChg>
        <pc:spChg chg="mod">
          <ac:chgData name="Seyed Hamed" userId="220999c3-e6ef-4426-a304-d27831ca2f92" providerId="ADAL" clId="{121C0B15-9E1E-443F-BAD1-2D61C586516E}" dt="2025-01-08T21:21:42.688" v="384" actId="27803"/>
          <ac:spMkLst>
            <pc:docMk/>
            <pc:sldMk cId="1729123015" sldId="286"/>
            <ac:spMk id="293" creationId="{FD17A632-0A20-F98F-5E1C-5636599CCE5B}"/>
          </ac:spMkLst>
        </pc:spChg>
        <pc:spChg chg="mod">
          <ac:chgData name="Seyed Hamed" userId="220999c3-e6ef-4426-a304-d27831ca2f92" providerId="ADAL" clId="{121C0B15-9E1E-443F-BAD1-2D61C586516E}" dt="2025-01-08T21:21:42.688" v="384" actId="27803"/>
          <ac:spMkLst>
            <pc:docMk/>
            <pc:sldMk cId="1729123015" sldId="286"/>
            <ac:spMk id="294" creationId="{6533808C-287F-ACEB-A459-B7545AD5FDB2}"/>
          </ac:spMkLst>
        </pc:spChg>
        <pc:spChg chg="mod">
          <ac:chgData name="Seyed Hamed" userId="220999c3-e6ef-4426-a304-d27831ca2f92" providerId="ADAL" clId="{121C0B15-9E1E-443F-BAD1-2D61C586516E}" dt="2025-01-08T21:21:42.688" v="384" actId="27803"/>
          <ac:spMkLst>
            <pc:docMk/>
            <pc:sldMk cId="1729123015" sldId="286"/>
            <ac:spMk id="295" creationId="{DD3E53B5-D1AF-E727-F2BA-9BD75536453D}"/>
          </ac:spMkLst>
        </pc:spChg>
        <pc:spChg chg="mod">
          <ac:chgData name="Seyed Hamed" userId="220999c3-e6ef-4426-a304-d27831ca2f92" providerId="ADAL" clId="{121C0B15-9E1E-443F-BAD1-2D61C586516E}" dt="2025-01-08T21:21:42.688" v="384" actId="27803"/>
          <ac:spMkLst>
            <pc:docMk/>
            <pc:sldMk cId="1729123015" sldId="286"/>
            <ac:spMk id="296" creationId="{ED83C2B8-23C5-1E6A-3810-24F68BF95FCC}"/>
          </ac:spMkLst>
        </pc:spChg>
        <pc:spChg chg="mod">
          <ac:chgData name="Seyed Hamed" userId="220999c3-e6ef-4426-a304-d27831ca2f92" providerId="ADAL" clId="{121C0B15-9E1E-443F-BAD1-2D61C586516E}" dt="2025-01-08T21:21:42.688" v="384" actId="27803"/>
          <ac:spMkLst>
            <pc:docMk/>
            <pc:sldMk cId="1729123015" sldId="286"/>
            <ac:spMk id="297" creationId="{CB818CAF-5EF7-F816-CBF5-719FA5C3E13F}"/>
          </ac:spMkLst>
        </pc:spChg>
        <pc:spChg chg="mod">
          <ac:chgData name="Seyed Hamed" userId="220999c3-e6ef-4426-a304-d27831ca2f92" providerId="ADAL" clId="{121C0B15-9E1E-443F-BAD1-2D61C586516E}" dt="2025-01-08T21:21:42.688" v="384" actId="27803"/>
          <ac:spMkLst>
            <pc:docMk/>
            <pc:sldMk cId="1729123015" sldId="286"/>
            <ac:spMk id="298" creationId="{79D049C4-9F0C-88A7-4552-A60987FBA689}"/>
          </ac:spMkLst>
        </pc:spChg>
        <pc:spChg chg="mod">
          <ac:chgData name="Seyed Hamed" userId="220999c3-e6ef-4426-a304-d27831ca2f92" providerId="ADAL" clId="{121C0B15-9E1E-443F-BAD1-2D61C586516E}" dt="2025-01-08T21:21:42.688" v="384" actId="27803"/>
          <ac:spMkLst>
            <pc:docMk/>
            <pc:sldMk cId="1729123015" sldId="286"/>
            <ac:spMk id="299" creationId="{D808B5E9-4E87-6CAB-0C89-F23B68C0E142}"/>
          </ac:spMkLst>
        </pc:spChg>
        <pc:spChg chg="mod">
          <ac:chgData name="Seyed Hamed" userId="220999c3-e6ef-4426-a304-d27831ca2f92" providerId="ADAL" clId="{121C0B15-9E1E-443F-BAD1-2D61C586516E}" dt="2025-01-08T21:21:42.688" v="384" actId="27803"/>
          <ac:spMkLst>
            <pc:docMk/>
            <pc:sldMk cId="1729123015" sldId="286"/>
            <ac:spMk id="300" creationId="{189E3F1B-4FB1-3288-0353-018B4610CB2A}"/>
          </ac:spMkLst>
        </pc:spChg>
        <pc:spChg chg="mod">
          <ac:chgData name="Seyed Hamed" userId="220999c3-e6ef-4426-a304-d27831ca2f92" providerId="ADAL" clId="{121C0B15-9E1E-443F-BAD1-2D61C586516E}" dt="2025-01-08T21:21:42.688" v="384" actId="27803"/>
          <ac:spMkLst>
            <pc:docMk/>
            <pc:sldMk cId="1729123015" sldId="286"/>
            <ac:spMk id="301" creationId="{712B7FDC-4117-85E3-8AD7-0FCA04001E62}"/>
          </ac:spMkLst>
        </pc:spChg>
        <pc:spChg chg="mod">
          <ac:chgData name="Seyed Hamed" userId="220999c3-e6ef-4426-a304-d27831ca2f92" providerId="ADAL" clId="{121C0B15-9E1E-443F-BAD1-2D61C586516E}" dt="2025-01-08T21:21:42.688" v="384" actId="27803"/>
          <ac:spMkLst>
            <pc:docMk/>
            <pc:sldMk cId="1729123015" sldId="286"/>
            <ac:spMk id="302" creationId="{B1B6F508-05CF-1A25-BCEA-4A585DB55CED}"/>
          </ac:spMkLst>
        </pc:spChg>
        <pc:spChg chg="mod">
          <ac:chgData name="Seyed Hamed" userId="220999c3-e6ef-4426-a304-d27831ca2f92" providerId="ADAL" clId="{121C0B15-9E1E-443F-BAD1-2D61C586516E}" dt="2025-01-08T21:21:42.688" v="384" actId="27803"/>
          <ac:spMkLst>
            <pc:docMk/>
            <pc:sldMk cId="1729123015" sldId="286"/>
            <ac:spMk id="303" creationId="{0BB1BB6E-014C-981A-78CA-5A566CE8081C}"/>
          </ac:spMkLst>
        </pc:spChg>
        <pc:spChg chg="mod">
          <ac:chgData name="Seyed Hamed" userId="220999c3-e6ef-4426-a304-d27831ca2f92" providerId="ADAL" clId="{121C0B15-9E1E-443F-BAD1-2D61C586516E}" dt="2025-01-08T21:21:42.688" v="384" actId="27803"/>
          <ac:spMkLst>
            <pc:docMk/>
            <pc:sldMk cId="1729123015" sldId="286"/>
            <ac:spMk id="304" creationId="{257C1323-BB1E-6216-E28B-E7228B2B3653}"/>
          </ac:spMkLst>
        </pc:spChg>
        <pc:spChg chg="mod">
          <ac:chgData name="Seyed Hamed" userId="220999c3-e6ef-4426-a304-d27831ca2f92" providerId="ADAL" clId="{121C0B15-9E1E-443F-BAD1-2D61C586516E}" dt="2025-01-08T21:21:42.688" v="384" actId="27803"/>
          <ac:spMkLst>
            <pc:docMk/>
            <pc:sldMk cId="1729123015" sldId="286"/>
            <ac:spMk id="305" creationId="{0B26F13C-0030-EAB0-F3E4-743D230245FC}"/>
          </ac:spMkLst>
        </pc:spChg>
        <pc:spChg chg="mod">
          <ac:chgData name="Seyed Hamed" userId="220999c3-e6ef-4426-a304-d27831ca2f92" providerId="ADAL" clId="{121C0B15-9E1E-443F-BAD1-2D61C586516E}" dt="2025-01-08T21:21:42.688" v="384" actId="27803"/>
          <ac:spMkLst>
            <pc:docMk/>
            <pc:sldMk cId="1729123015" sldId="286"/>
            <ac:spMk id="306" creationId="{1C552B04-A52E-5CF0-D7C4-8BBB7268BC99}"/>
          </ac:spMkLst>
        </pc:spChg>
        <pc:spChg chg="mod">
          <ac:chgData name="Seyed Hamed" userId="220999c3-e6ef-4426-a304-d27831ca2f92" providerId="ADAL" clId="{121C0B15-9E1E-443F-BAD1-2D61C586516E}" dt="2025-01-08T21:21:42.688" v="384" actId="27803"/>
          <ac:spMkLst>
            <pc:docMk/>
            <pc:sldMk cId="1729123015" sldId="286"/>
            <ac:spMk id="307" creationId="{9D3B3B92-5008-DF97-CDE5-009AD99E0F3D}"/>
          </ac:spMkLst>
        </pc:spChg>
        <pc:spChg chg="mod">
          <ac:chgData name="Seyed Hamed" userId="220999c3-e6ef-4426-a304-d27831ca2f92" providerId="ADAL" clId="{121C0B15-9E1E-443F-BAD1-2D61C586516E}" dt="2025-01-08T21:21:42.688" v="384" actId="27803"/>
          <ac:spMkLst>
            <pc:docMk/>
            <pc:sldMk cId="1729123015" sldId="286"/>
            <ac:spMk id="309" creationId="{ACCF7506-400B-6C36-76D7-98D2C798C0AB}"/>
          </ac:spMkLst>
        </pc:spChg>
        <pc:spChg chg="mod">
          <ac:chgData name="Seyed Hamed" userId="220999c3-e6ef-4426-a304-d27831ca2f92" providerId="ADAL" clId="{121C0B15-9E1E-443F-BAD1-2D61C586516E}" dt="2025-01-08T21:21:42.688" v="384" actId="27803"/>
          <ac:spMkLst>
            <pc:docMk/>
            <pc:sldMk cId="1729123015" sldId="286"/>
            <ac:spMk id="310" creationId="{AABB00DC-2D53-0FB3-9B30-1EAE9905C616}"/>
          </ac:spMkLst>
        </pc:spChg>
        <pc:spChg chg="mod">
          <ac:chgData name="Seyed Hamed" userId="220999c3-e6ef-4426-a304-d27831ca2f92" providerId="ADAL" clId="{121C0B15-9E1E-443F-BAD1-2D61C586516E}" dt="2025-01-08T21:21:42.688" v="384" actId="27803"/>
          <ac:spMkLst>
            <pc:docMk/>
            <pc:sldMk cId="1729123015" sldId="286"/>
            <ac:spMk id="311" creationId="{547CD25F-6A57-C04F-FFA7-70F0054398D2}"/>
          </ac:spMkLst>
        </pc:spChg>
        <pc:spChg chg="mod">
          <ac:chgData name="Seyed Hamed" userId="220999c3-e6ef-4426-a304-d27831ca2f92" providerId="ADAL" clId="{121C0B15-9E1E-443F-BAD1-2D61C586516E}" dt="2025-01-08T21:21:42.688" v="384" actId="27803"/>
          <ac:spMkLst>
            <pc:docMk/>
            <pc:sldMk cId="1729123015" sldId="286"/>
            <ac:spMk id="312" creationId="{BC4CD908-22C1-8898-82DB-018501963BC6}"/>
          </ac:spMkLst>
        </pc:spChg>
        <pc:spChg chg="mod">
          <ac:chgData name="Seyed Hamed" userId="220999c3-e6ef-4426-a304-d27831ca2f92" providerId="ADAL" clId="{121C0B15-9E1E-443F-BAD1-2D61C586516E}" dt="2025-01-08T21:21:42.688" v="384" actId="27803"/>
          <ac:spMkLst>
            <pc:docMk/>
            <pc:sldMk cId="1729123015" sldId="286"/>
            <ac:spMk id="313" creationId="{C9F382CC-73E2-64A5-03C1-280578C2A510}"/>
          </ac:spMkLst>
        </pc:spChg>
        <pc:spChg chg="mod">
          <ac:chgData name="Seyed Hamed" userId="220999c3-e6ef-4426-a304-d27831ca2f92" providerId="ADAL" clId="{121C0B15-9E1E-443F-BAD1-2D61C586516E}" dt="2025-01-08T21:21:42.688" v="384" actId="27803"/>
          <ac:spMkLst>
            <pc:docMk/>
            <pc:sldMk cId="1729123015" sldId="286"/>
            <ac:spMk id="314" creationId="{24B345C1-EE4C-1B08-2560-355E72917614}"/>
          </ac:spMkLst>
        </pc:spChg>
        <pc:spChg chg="mod">
          <ac:chgData name="Seyed Hamed" userId="220999c3-e6ef-4426-a304-d27831ca2f92" providerId="ADAL" clId="{121C0B15-9E1E-443F-BAD1-2D61C586516E}" dt="2025-01-08T21:21:42.688" v="384" actId="27803"/>
          <ac:spMkLst>
            <pc:docMk/>
            <pc:sldMk cId="1729123015" sldId="286"/>
            <ac:spMk id="315" creationId="{26321A49-0C15-3135-8A26-010A90AD822D}"/>
          </ac:spMkLst>
        </pc:spChg>
        <pc:spChg chg="mod">
          <ac:chgData name="Seyed Hamed" userId="220999c3-e6ef-4426-a304-d27831ca2f92" providerId="ADAL" clId="{121C0B15-9E1E-443F-BAD1-2D61C586516E}" dt="2025-01-08T21:21:42.688" v="384" actId="27803"/>
          <ac:spMkLst>
            <pc:docMk/>
            <pc:sldMk cId="1729123015" sldId="286"/>
            <ac:spMk id="317" creationId="{F2D29F59-C4B9-5649-6B92-DCCBDBCC455A}"/>
          </ac:spMkLst>
        </pc:spChg>
        <pc:spChg chg="mod">
          <ac:chgData name="Seyed Hamed" userId="220999c3-e6ef-4426-a304-d27831ca2f92" providerId="ADAL" clId="{121C0B15-9E1E-443F-BAD1-2D61C586516E}" dt="2025-01-08T21:21:42.688" v="384" actId="27803"/>
          <ac:spMkLst>
            <pc:docMk/>
            <pc:sldMk cId="1729123015" sldId="286"/>
            <ac:spMk id="318" creationId="{38683BDA-4163-B393-F713-9802DE7BAADC}"/>
          </ac:spMkLst>
        </pc:spChg>
        <pc:spChg chg="mod">
          <ac:chgData name="Seyed Hamed" userId="220999c3-e6ef-4426-a304-d27831ca2f92" providerId="ADAL" clId="{121C0B15-9E1E-443F-BAD1-2D61C586516E}" dt="2025-01-08T21:21:42.688" v="384" actId="27803"/>
          <ac:spMkLst>
            <pc:docMk/>
            <pc:sldMk cId="1729123015" sldId="286"/>
            <ac:spMk id="319" creationId="{F2B774C0-F2D4-D086-0799-C2C60CC96AFE}"/>
          </ac:spMkLst>
        </pc:spChg>
        <pc:spChg chg="mod">
          <ac:chgData name="Seyed Hamed" userId="220999c3-e6ef-4426-a304-d27831ca2f92" providerId="ADAL" clId="{121C0B15-9E1E-443F-BAD1-2D61C586516E}" dt="2025-01-08T21:21:42.688" v="384" actId="27803"/>
          <ac:spMkLst>
            <pc:docMk/>
            <pc:sldMk cId="1729123015" sldId="286"/>
            <ac:spMk id="320" creationId="{F99F5317-CDFE-7E11-AA0B-3FC7D0E5C62B}"/>
          </ac:spMkLst>
        </pc:spChg>
        <pc:spChg chg="mod">
          <ac:chgData name="Seyed Hamed" userId="220999c3-e6ef-4426-a304-d27831ca2f92" providerId="ADAL" clId="{121C0B15-9E1E-443F-BAD1-2D61C586516E}" dt="2025-01-08T21:21:42.688" v="384" actId="27803"/>
          <ac:spMkLst>
            <pc:docMk/>
            <pc:sldMk cId="1729123015" sldId="286"/>
            <ac:spMk id="322" creationId="{C09133E3-A7EF-8C67-8460-1A9541E80668}"/>
          </ac:spMkLst>
        </pc:spChg>
        <pc:spChg chg="mod">
          <ac:chgData name="Seyed Hamed" userId="220999c3-e6ef-4426-a304-d27831ca2f92" providerId="ADAL" clId="{121C0B15-9E1E-443F-BAD1-2D61C586516E}" dt="2025-01-08T21:21:42.688" v="384" actId="27803"/>
          <ac:spMkLst>
            <pc:docMk/>
            <pc:sldMk cId="1729123015" sldId="286"/>
            <ac:spMk id="323" creationId="{9C52D6E8-1948-8E60-F94B-96123CB50BFF}"/>
          </ac:spMkLst>
        </pc:spChg>
        <pc:spChg chg="mod">
          <ac:chgData name="Seyed Hamed" userId="220999c3-e6ef-4426-a304-d27831ca2f92" providerId="ADAL" clId="{121C0B15-9E1E-443F-BAD1-2D61C586516E}" dt="2025-01-08T21:21:42.688" v="384" actId="27803"/>
          <ac:spMkLst>
            <pc:docMk/>
            <pc:sldMk cId="1729123015" sldId="286"/>
            <ac:spMk id="324" creationId="{92919826-F608-2FFE-267D-30926847CF44}"/>
          </ac:spMkLst>
        </pc:spChg>
        <pc:spChg chg="mod">
          <ac:chgData name="Seyed Hamed" userId="220999c3-e6ef-4426-a304-d27831ca2f92" providerId="ADAL" clId="{121C0B15-9E1E-443F-BAD1-2D61C586516E}" dt="2025-01-08T21:21:42.688" v="384" actId="27803"/>
          <ac:spMkLst>
            <pc:docMk/>
            <pc:sldMk cId="1729123015" sldId="286"/>
            <ac:spMk id="325" creationId="{62E72EBD-18D4-F3EB-FAE5-6230CF69E506}"/>
          </ac:spMkLst>
        </pc:spChg>
        <pc:spChg chg="mod">
          <ac:chgData name="Seyed Hamed" userId="220999c3-e6ef-4426-a304-d27831ca2f92" providerId="ADAL" clId="{121C0B15-9E1E-443F-BAD1-2D61C586516E}" dt="2025-01-08T21:21:42.688" v="384" actId="27803"/>
          <ac:spMkLst>
            <pc:docMk/>
            <pc:sldMk cId="1729123015" sldId="286"/>
            <ac:spMk id="326" creationId="{D5F0E5F1-EA66-E4F8-EA3E-59659B6F0358}"/>
          </ac:spMkLst>
        </pc:spChg>
        <pc:spChg chg="mod">
          <ac:chgData name="Seyed Hamed" userId="220999c3-e6ef-4426-a304-d27831ca2f92" providerId="ADAL" clId="{121C0B15-9E1E-443F-BAD1-2D61C586516E}" dt="2025-01-08T21:21:42.688" v="384" actId="27803"/>
          <ac:spMkLst>
            <pc:docMk/>
            <pc:sldMk cId="1729123015" sldId="286"/>
            <ac:spMk id="327" creationId="{34AAD14D-4599-FDDB-3EB1-E4758315430A}"/>
          </ac:spMkLst>
        </pc:spChg>
        <pc:spChg chg="mod">
          <ac:chgData name="Seyed Hamed" userId="220999c3-e6ef-4426-a304-d27831ca2f92" providerId="ADAL" clId="{121C0B15-9E1E-443F-BAD1-2D61C586516E}" dt="2025-01-08T21:21:42.688" v="384" actId="27803"/>
          <ac:spMkLst>
            <pc:docMk/>
            <pc:sldMk cId="1729123015" sldId="286"/>
            <ac:spMk id="328" creationId="{0A9D0918-0816-51FE-6BAF-2F4D830E6BAF}"/>
          </ac:spMkLst>
        </pc:spChg>
        <pc:spChg chg="mod">
          <ac:chgData name="Seyed Hamed" userId="220999c3-e6ef-4426-a304-d27831ca2f92" providerId="ADAL" clId="{121C0B15-9E1E-443F-BAD1-2D61C586516E}" dt="2025-01-08T21:21:42.688" v="384" actId="27803"/>
          <ac:spMkLst>
            <pc:docMk/>
            <pc:sldMk cId="1729123015" sldId="286"/>
            <ac:spMk id="329" creationId="{F692B886-3CE9-0688-F32D-F31F44D9A593}"/>
          </ac:spMkLst>
        </pc:spChg>
        <pc:spChg chg="mod">
          <ac:chgData name="Seyed Hamed" userId="220999c3-e6ef-4426-a304-d27831ca2f92" providerId="ADAL" clId="{121C0B15-9E1E-443F-BAD1-2D61C586516E}" dt="2025-01-08T21:21:42.688" v="384" actId="27803"/>
          <ac:spMkLst>
            <pc:docMk/>
            <pc:sldMk cId="1729123015" sldId="286"/>
            <ac:spMk id="330" creationId="{236F09FA-00EA-4D06-AE3B-879860B2B0A3}"/>
          </ac:spMkLst>
        </pc:spChg>
        <pc:spChg chg="mod">
          <ac:chgData name="Seyed Hamed" userId="220999c3-e6ef-4426-a304-d27831ca2f92" providerId="ADAL" clId="{121C0B15-9E1E-443F-BAD1-2D61C586516E}" dt="2025-01-08T21:21:42.688" v="384" actId="27803"/>
          <ac:spMkLst>
            <pc:docMk/>
            <pc:sldMk cId="1729123015" sldId="286"/>
            <ac:spMk id="331" creationId="{3DEC92CC-BCED-6B65-B9CE-0772988D7E0A}"/>
          </ac:spMkLst>
        </pc:spChg>
        <pc:spChg chg="mod">
          <ac:chgData name="Seyed Hamed" userId="220999c3-e6ef-4426-a304-d27831ca2f92" providerId="ADAL" clId="{121C0B15-9E1E-443F-BAD1-2D61C586516E}" dt="2025-01-08T21:21:42.688" v="384" actId="27803"/>
          <ac:spMkLst>
            <pc:docMk/>
            <pc:sldMk cId="1729123015" sldId="286"/>
            <ac:spMk id="332" creationId="{1A30215C-13EA-A862-2965-A4EEB6C1209B}"/>
          </ac:spMkLst>
        </pc:spChg>
        <pc:spChg chg="mod">
          <ac:chgData name="Seyed Hamed" userId="220999c3-e6ef-4426-a304-d27831ca2f92" providerId="ADAL" clId="{121C0B15-9E1E-443F-BAD1-2D61C586516E}" dt="2025-01-08T21:21:42.688" v="384" actId="27803"/>
          <ac:spMkLst>
            <pc:docMk/>
            <pc:sldMk cId="1729123015" sldId="286"/>
            <ac:spMk id="333" creationId="{38CBE2EE-0B8F-BD2A-60BA-288507867460}"/>
          </ac:spMkLst>
        </pc:spChg>
        <pc:spChg chg="mod">
          <ac:chgData name="Seyed Hamed" userId="220999c3-e6ef-4426-a304-d27831ca2f92" providerId="ADAL" clId="{121C0B15-9E1E-443F-BAD1-2D61C586516E}" dt="2025-01-08T21:21:42.688" v="384" actId="27803"/>
          <ac:spMkLst>
            <pc:docMk/>
            <pc:sldMk cId="1729123015" sldId="286"/>
            <ac:spMk id="334" creationId="{E8741D4E-1EA5-94F4-ECEE-EDB9EF05BECF}"/>
          </ac:spMkLst>
        </pc:spChg>
        <pc:spChg chg="mod">
          <ac:chgData name="Seyed Hamed" userId="220999c3-e6ef-4426-a304-d27831ca2f92" providerId="ADAL" clId="{121C0B15-9E1E-443F-BAD1-2D61C586516E}" dt="2025-01-08T21:21:42.688" v="384" actId="27803"/>
          <ac:spMkLst>
            <pc:docMk/>
            <pc:sldMk cId="1729123015" sldId="286"/>
            <ac:spMk id="335" creationId="{95EDAF18-38B0-7CBC-09DA-94B01F896D87}"/>
          </ac:spMkLst>
        </pc:spChg>
        <pc:spChg chg="mod">
          <ac:chgData name="Seyed Hamed" userId="220999c3-e6ef-4426-a304-d27831ca2f92" providerId="ADAL" clId="{121C0B15-9E1E-443F-BAD1-2D61C586516E}" dt="2025-01-08T21:21:42.688" v="384" actId="27803"/>
          <ac:spMkLst>
            <pc:docMk/>
            <pc:sldMk cId="1729123015" sldId="286"/>
            <ac:spMk id="336" creationId="{6138A4B2-4BEE-93D1-1A97-6CB6D6F2F9A3}"/>
          </ac:spMkLst>
        </pc:spChg>
        <pc:spChg chg="mod">
          <ac:chgData name="Seyed Hamed" userId="220999c3-e6ef-4426-a304-d27831ca2f92" providerId="ADAL" clId="{121C0B15-9E1E-443F-BAD1-2D61C586516E}" dt="2025-01-08T21:21:42.688" v="384" actId="27803"/>
          <ac:spMkLst>
            <pc:docMk/>
            <pc:sldMk cId="1729123015" sldId="286"/>
            <ac:spMk id="337" creationId="{FBE3BC52-131C-A5A5-12E8-D797A8086466}"/>
          </ac:spMkLst>
        </pc:spChg>
        <pc:spChg chg="mod">
          <ac:chgData name="Seyed Hamed" userId="220999c3-e6ef-4426-a304-d27831ca2f92" providerId="ADAL" clId="{121C0B15-9E1E-443F-BAD1-2D61C586516E}" dt="2025-01-08T21:21:42.688" v="384" actId="27803"/>
          <ac:spMkLst>
            <pc:docMk/>
            <pc:sldMk cId="1729123015" sldId="286"/>
            <ac:spMk id="339" creationId="{AC0EE069-EDBF-D4C7-D911-E791C08F1751}"/>
          </ac:spMkLst>
        </pc:spChg>
        <pc:spChg chg="mod">
          <ac:chgData name="Seyed Hamed" userId="220999c3-e6ef-4426-a304-d27831ca2f92" providerId="ADAL" clId="{121C0B15-9E1E-443F-BAD1-2D61C586516E}" dt="2025-01-08T21:21:42.688" v="384" actId="27803"/>
          <ac:spMkLst>
            <pc:docMk/>
            <pc:sldMk cId="1729123015" sldId="286"/>
            <ac:spMk id="340" creationId="{532E94DF-26D7-0C41-0F37-4B55F4CD42E8}"/>
          </ac:spMkLst>
        </pc:spChg>
        <pc:spChg chg="mod">
          <ac:chgData name="Seyed Hamed" userId="220999c3-e6ef-4426-a304-d27831ca2f92" providerId="ADAL" clId="{121C0B15-9E1E-443F-BAD1-2D61C586516E}" dt="2025-01-08T21:21:42.688" v="384" actId="27803"/>
          <ac:spMkLst>
            <pc:docMk/>
            <pc:sldMk cId="1729123015" sldId="286"/>
            <ac:spMk id="341" creationId="{E85BA226-3357-28B4-DC55-3D22105CDF62}"/>
          </ac:spMkLst>
        </pc:spChg>
        <pc:spChg chg="mod">
          <ac:chgData name="Seyed Hamed" userId="220999c3-e6ef-4426-a304-d27831ca2f92" providerId="ADAL" clId="{121C0B15-9E1E-443F-BAD1-2D61C586516E}" dt="2025-01-08T21:21:42.688" v="384" actId="27803"/>
          <ac:spMkLst>
            <pc:docMk/>
            <pc:sldMk cId="1729123015" sldId="286"/>
            <ac:spMk id="342" creationId="{A01868CA-2FA7-4080-9564-49A50D52E1C1}"/>
          </ac:spMkLst>
        </pc:spChg>
        <pc:spChg chg="mod">
          <ac:chgData name="Seyed Hamed" userId="220999c3-e6ef-4426-a304-d27831ca2f92" providerId="ADAL" clId="{121C0B15-9E1E-443F-BAD1-2D61C586516E}" dt="2025-01-08T21:21:42.688" v="384" actId="27803"/>
          <ac:spMkLst>
            <pc:docMk/>
            <pc:sldMk cId="1729123015" sldId="286"/>
            <ac:spMk id="343" creationId="{A06367CA-6DE4-0ADA-A928-FFF609B560BA}"/>
          </ac:spMkLst>
        </pc:spChg>
        <pc:spChg chg="mod">
          <ac:chgData name="Seyed Hamed" userId="220999c3-e6ef-4426-a304-d27831ca2f92" providerId="ADAL" clId="{121C0B15-9E1E-443F-BAD1-2D61C586516E}" dt="2025-01-08T21:21:42.688" v="384" actId="27803"/>
          <ac:spMkLst>
            <pc:docMk/>
            <pc:sldMk cId="1729123015" sldId="286"/>
            <ac:spMk id="344" creationId="{BA387E33-1552-50DA-757A-0A00A1CDF374}"/>
          </ac:spMkLst>
        </pc:spChg>
        <pc:spChg chg="mod">
          <ac:chgData name="Seyed Hamed" userId="220999c3-e6ef-4426-a304-d27831ca2f92" providerId="ADAL" clId="{121C0B15-9E1E-443F-BAD1-2D61C586516E}" dt="2025-01-08T21:21:42.688" v="384" actId="27803"/>
          <ac:spMkLst>
            <pc:docMk/>
            <pc:sldMk cId="1729123015" sldId="286"/>
            <ac:spMk id="345" creationId="{02800264-A541-146F-F892-EED756F90457}"/>
          </ac:spMkLst>
        </pc:spChg>
        <pc:spChg chg="mod">
          <ac:chgData name="Seyed Hamed" userId="220999c3-e6ef-4426-a304-d27831ca2f92" providerId="ADAL" clId="{121C0B15-9E1E-443F-BAD1-2D61C586516E}" dt="2025-01-08T21:21:42.688" v="384" actId="27803"/>
          <ac:spMkLst>
            <pc:docMk/>
            <pc:sldMk cId="1729123015" sldId="286"/>
            <ac:spMk id="346" creationId="{BB9EC0AE-7DC6-E4B1-9605-F2C265439D2D}"/>
          </ac:spMkLst>
        </pc:spChg>
        <pc:spChg chg="mod">
          <ac:chgData name="Seyed Hamed" userId="220999c3-e6ef-4426-a304-d27831ca2f92" providerId="ADAL" clId="{121C0B15-9E1E-443F-BAD1-2D61C586516E}" dt="2025-01-08T21:21:42.688" v="384" actId="27803"/>
          <ac:spMkLst>
            <pc:docMk/>
            <pc:sldMk cId="1729123015" sldId="286"/>
            <ac:spMk id="347" creationId="{188BB6FD-B1F8-1039-EE30-0B3DAE37DE6A}"/>
          </ac:spMkLst>
        </pc:spChg>
        <pc:spChg chg="mod">
          <ac:chgData name="Seyed Hamed" userId="220999c3-e6ef-4426-a304-d27831ca2f92" providerId="ADAL" clId="{121C0B15-9E1E-443F-BAD1-2D61C586516E}" dt="2025-01-08T21:21:42.688" v="384" actId="27803"/>
          <ac:spMkLst>
            <pc:docMk/>
            <pc:sldMk cId="1729123015" sldId="286"/>
            <ac:spMk id="348" creationId="{C43514BD-6E16-29EE-5E41-BAF924C16CB2}"/>
          </ac:spMkLst>
        </pc:spChg>
        <pc:spChg chg="mod">
          <ac:chgData name="Seyed Hamed" userId="220999c3-e6ef-4426-a304-d27831ca2f92" providerId="ADAL" clId="{121C0B15-9E1E-443F-BAD1-2D61C586516E}" dt="2025-01-08T21:21:42.688" v="384" actId="27803"/>
          <ac:spMkLst>
            <pc:docMk/>
            <pc:sldMk cId="1729123015" sldId="286"/>
            <ac:spMk id="349" creationId="{0D80DA63-FC78-1B82-11F5-762D8E23E1A7}"/>
          </ac:spMkLst>
        </pc:spChg>
        <pc:spChg chg="mod">
          <ac:chgData name="Seyed Hamed" userId="220999c3-e6ef-4426-a304-d27831ca2f92" providerId="ADAL" clId="{121C0B15-9E1E-443F-BAD1-2D61C586516E}" dt="2025-01-08T21:21:42.688" v="384" actId="27803"/>
          <ac:spMkLst>
            <pc:docMk/>
            <pc:sldMk cId="1729123015" sldId="286"/>
            <ac:spMk id="350" creationId="{39CD5D92-9CEA-4E2B-0C8F-E7AB4227C0C2}"/>
          </ac:spMkLst>
        </pc:spChg>
        <pc:spChg chg="mod">
          <ac:chgData name="Seyed Hamed" userId="220999c3-e6ef-4426-a304-d27831ca2f92" providerId="ADAL" clId="{121C0B15-9E1E-443F-BAD1-2D61C586516E}" dt="2025-01-08T21:21:42.688" v="384" actId="27803"/>
          <ac:spMkLst>
            <pc:docMk/>
            <pc:sldMk cId="1729123015" sldId="286"/>
            <ac:spMk id="351" creationId="{82D3E2C4-5E2D-BF63-448C-9A64ADA06FAC}"/>
          </ac:spMkLst>
        </pc:spChg>
        <pc:spChg chg="mod">
          <ac:chgData name="Seyed Hamed" userId="220999c3-e6ef-4426-a304-d27831ca2f92" providerId="ADAL" clId="{121C0B15-9E1E-443F-BAD1-2D61C586516E}" dt="2025-01-08T21:21:42.688" v="384" actId="27803"/>
          <ac:spMkLst>
            <pc:docMk/>
            <pc:sldMk cId="1729123015" sldId="286"/>
            <ac:spMk id="352" creationId="{DB0D0382-19B1-24F4-5D33-BB6BE58CC4B1}"/>
          </ac:spMkLst>
        </pc:spChg>
        <pc:spChg chg="mod">
          <ac:chgData name="Seyed Hamed" userId="220999c3-e6ef-4426-a304-d27831ca2f92" providerId="ADAL" clId="{121C0B15-9E1E-443F-BAD1-2D61C586516E}" dt="2025-01-08T21:21:42.688" v="384" actId="27803"/>
          <ac:spMkLst>
            <pc:docMk/>
            <pc:sldMk cId="1729123015" sldId="286"/>
            <ac:spMk id="353" creationId="{6A7C6BA6-D43E-B89A-A180-75A972C57DEF}"/>
          </ac:spMkLst>
        </pc:spChg>
        <pc:spChg chg="mod">
          <ac:chgData name="Seyed Hamed" userId="220999c3-e6ef-4426-a304-d27831ca2f92" providerId="ADAL" clId="{121C0B15-9E1E-443F-BAD1-2D61C586516E}" dt="2025-01-08T21:21:42.688" v="384" actId="27803"/>
          <ac:spMkLst>
            <pc:docMk/>
            <pc:sldMk cId="1729123015" sldId="286"/>
            <ac:spMk id="354" creationId="{71611171-191F-E7A2-6364-5B74BB821673}"/>
          </ac:spMkLst>
        </pc:spChg>
        <pc:spChg chg="mod">
          <ac:chgData name="Seyed Hamed" userId="220999c3-e6ef-4426-a304-d27831ca2f92" providerId="ADAL" clId="{121C0B15-9E1E-443F-BAD1-2D61C586516E}" dt="2025-01-08T21:21:42.688" v="384" actId="27803"/>
          <ac:spMkLst>
            <pc:docMk/>
            <pc:sldMk cId="1729123015" sldId="286"/>
            <ac:spMk id="356" creationId="{8DD28ACA-2D4A-814F-C0CD-750C69A894EC}"/>
          </ac:spMkLst>
        </pc:spChg>
        <pc:spChg chg="mod">
          <ac:chgData name="Seyed Hamed" userId="220999c3-e6ef-4426-a304-d27831ca2f92" providerId="ADAL" clId="{121C0B15-9E1E-443F-BAD1-2D61C586516E}" dt="2025-01-08T21:21:42.688" v="384" actId="27803"/>
          <ac:spMkLst>
            <pc:docMk/>
            <pc:sldMk cId="1729123015" sldId="286"/>
            <ac:spMk id="357" creationId="{FFD59FCF-359A-7061-C20B-297C03529B83}"/>
          </ac:spMkLst>
        </pc:spChg>
        <pc:spChg chg="mod">
          <ac:chgData name="Seyed Hamed" userId="220999c3-e6ef-4426-a304-d27831ca2f92" providerId="ADAL" clId="{121C0B15-9E1E-443F-BAD1-2D61C586516E}" dt="2025-01-08T21:21:42.688" v="384" actId="27803"/>
          <ac:spMkLst>
            <pc:docMk/>
            <pc:sldMk cId="1729123015" sldId="286"/>
            <ac:spMk id="358" creationId="{CB2FA445-649A-2354-6772-406E17EC3864}"/>
          </ac:spMkLst>
        </pc:spChg>
        <pc:spChg chg="mod">
          <ac:chgData name="Seyed Hamed" userId="220999c3-e6ef-4426-a304-d27831ca2f92" providerId="ADAL" clId="{121C0B15-9E1E-443F-BAD1-2D61C586516E}" dt="2025-01-08T21:21:42.688" v="384" actId="27803"/>
          <ac:spMkLst>
            <pc:docMk/>
            <pc:sldMk cId="1729123015" sldId="286"/>
            <ac:spMk id="359" creationId="{72493E4D-FB1F-AC34-1876-990B8B988953}"/>
          </ac:spMkLst>
        </pc:spChg>
        <pc:spChg chg="mod">
          <ac:chgData name="Seyed Hamed" userId="220999c3-e6ef-4426-a304-d27831ca2f92" providerId="ADAL" clId="{121C0B15-9E1E-443F-BAD1-2D61C586516E}" dt="2025-01-08T21:21:42.688" v="384" actId="27803"/>
          <ac:spMkLst>
            <pc:docMk/>
            <pc:sldMk cId="1729123015" sldId="286"/>
            <ac:spMk id="360" creationId="{EBF3C9F4-32B0-4514-1461-E01D44A1BCDD}"/>
          </ac:spMkLst>
        </pc:spChg>
        <pc:spChg chg="mod">
          <ac:chgData name="Seyed Hamed" userId="220999c3-e6ef-4426-a304-d27831ca2f92" providerId="ADAL" clId="{121C0B15-9E1E-443F-BAD1-2D61C586516E}" dt="2025-01-08T21:21:42.688" v="384" actId="27803"/>
          <ac:spMkLst>
            <pc:docMk/>
            <pc:sldMk cId="1729123015" sldId="286"/>
            <ac:spMk id="361" creationId="{B1012C06-F9E9-85A3-0284-FAA4075BD41C}"/>
          </ac:spMkLst>
        </pc:spChg>
        <pc:spChg chg="mod">
          <ac:chgData name="Seyed Hamed" userId="220999c3-e6ef-4426-a304-d27831ca2f92" providerId="ADAL" clId="{121C0B15-9E1E-443F-BAD1-2D61C586516E}" dt="2025-01-08T21:21:42.688" v="384" actId="27803"/>
          <ac:spMkLst>
            <pc:docMk/>
            <pc:sldMk cId="1729123015" sldId="286"/>
            <ac:spMk id="362" creationId="{FCD9B2A8-A2DF-740E-7079-0722F97AA3D5}"/>
          </ac:spMkLst>
        </pc:spChg>
        <pc:spChg chg="mod">
          <ac:chgData name="Seyed Hamed" userId="220999c3-e6ef-4426-a304-d27831ca2f92" providerId="ADAL" clId="{121C0B15-9E1E-443F-BAD1-2D61C586516E}" dt="2025-01-08T21:21:42.688" v="384" actId="27803"/>
          <ac:spMkLst>
            <pc:docMk/>
            <pc:sldMk cId="1729123015" sldId="286"/>
            <ac:spMk id="363" creationId="{6EC951C5-BE3A-B518-800E-2F8D30DCFA28}"/>
          </ac:spMkLst>
        </pc:spChg>
        <pc:spChg chg="mod">
          <ac:chgData name="Seyed Hamed" userId="220999c3-e6ef-4426-a304-d27831ca2f92" providerId="ADAL" clId="{121C0B15-9E1E-443F-BAD1-2D61C586516E}" dt="2025-01-08T21:21:42.688" v="384" actId="27803"/>
          <ac:spMkLst>
            <pc:docMk/>
            <pc:sldMk cId="1729123015" sldId="286"/>
            <ac:spMk id="364" creationId="{68748A36-EAB7-F974-BDED-FB3695CF2772}"/>
          </ac:spMkLst>
        </pc:spChg>
        <pc:spChg chg="mod">
          <ac:chgData name="Seyed Hamed" userId="220999c3-e6ef-4426-a304-d27831ca2f92" providerId="ADAL" clId="{121C0B15-9E1E-443F-BAD1-2D61C586516E}" dt="2025-01-08T21:21:42.688" v="384" actId="27803"/>
          <ac:spMkLst>
            <pc:docMk/>
            <pc:sldMk cId="1729123015" sldId="286"/>
            <ac:spMk id="365" creationId="{40A3D66C-D6ED-DDA6-8A1B-BAE037C3B234}"/>
          </ac:spMkLst>
        </pc:spChg>
        <pc:spChg chg="mod">
          <ac:chgData name="Seyed Hamed" userId="220999c3-e6ef-4426-a304-d27831ca2f92" providerId="ADAL" clId="{121C0B15-9E1E-443F-BAD1-2D61C586516E}" dt="2025-01-08T21:21:42.688" v="384" actId="27803"/>
          <ac:spMkLst>
            <pc:docMk/>
            <pc:sldMk cId="1729123015" sldId="286"/>
            <ac:spMk id="366" creationId="{9BFB31FB-9E27-9163-0C24-D5AF9651CFA5}"/>
          </ac:spMkLst>
        </pc:spChg>
        <pc:spChg chg="mod">
          <ac:chgData name="Seyed Hamed" userId="220999c3-e6ef-4426-a304-d27831ca2f92" providerId="ADAL" clId="{121C0B15-9E1E-443F-BAD1-2D61C586516E}" dt="2025-01-08T21:21:42.688" v="384" actId="27803"/>
          <ac:spMkLst>
            <pc:docMk/>
            <pc:sldMk cId="1729123015" sldId="286"/>
            <ac:spMk id="367" creationId="{55B7CB5C-6684-EA9F-2FE9-5EF8C96CCF22}"/>
          </ac:spMkLst>
        </pc:spChg>
        <pc:spChg chg="mod">
          <ac:chgData name="Seyed Hamed" userId="220999c3-e6ef-4426-a304-d27831ca2f92" providerId="ADAL" clId="{121C0B15-9E1E-443F-BAD1-2D61C586516E}" dt="2025-01-08T21:21:42.688" v="384" actId="27803"/>
          <ac:spMkLst>
            <pc:docMk/>
            <pc:sldMk cId="1729123015" sldId="286"/>
            <ac:spMk id="368" creationId="{34F63D52-36AF-4C29-0F4B-A658C7B5B60E}"/>
          </ac:spMkLst>
        </pc:spChg>
        <pc:spChg chg="mod">
          <ac:chgData name="Seyed Hamed" userId="220999c3-e6ef-4426-a304-d27831ca2f92" providerId="ADAL" clId="{121C0B15-9E1E-443F-BAD1-2D61C586516E}" dt="2025-01-08T21:21:42.688" v="384" actId="27803"/>
          <ac:spMkLst>
            <pc:docMk/>
            <pc:sldMk cId="1729123015" sldId="286"/>
            <ac:spMk id="369" creationId="{41290861-4225-5369-3A54-BC2EFEBCFAFC}"/>
          </ac:spMkLst>
        </pc:spChg>
        <pc:spChg chg="mod">
          <ac:chgData name="Seyed Hamed" userId="220999c3-e6ef-4426-a304-d27831ca2f92" providerId="ADAL" clId="{121C0B15-9E1E-443F-BAD1-2D61C586516E}" dt="2025-01-08T21:21:42.688" v="384" actId="27803"/>
          <ac:spMkLst>
            <pc:docMk/>
            <pc:sldMk cId="1729123015" sldId="286"/>
            <ac:spMk id="370" creationId="{9E88AC06-AE99-3735-5D5C-4BC8FAD1799A}"/>
          </ac:spMkLst>
        </pc:spChg>
        <pc:spChg chg="mod">
          <ac:chgData name="Seyed Hamed" userId="220999c3-e6ef-4426-a304-d27831ca2f92" providerId="ADAL" clId="{121C0B15-9E1E-443F-BAD1-2D61C586516E}" dt="2025-01-08T21:21:42.688" v="384" actId="27803"/>
          <ac:spMkLst>
            <pc:docMk/>
            <pc:sldMk cId="1729123015" sldId="286"/>
            <ac:spMk id="371" creationId="{8FD93088-A9CB-FC88-47CB-AB65B74FB58B}"/>
          </ac:spMkLst>
        </pc:spChg>
        <pc:spChg chg="mod">
          <ac:chgData name="Seyed Hamed" userId="220999c3-e6ef-4426-a304-d27831ca2f92" providerId="ADAL" clId="{121C0B15-9E1E-443F-BAD1-2D61C586516E}" dt="2025-01-08T21:21:42.688" v="384" actId="27803"/>
          <ac:spMkLst>
            <pc:docMk/>
            <pc:sldMk cId="1729123015" sldId="286"/>
            <ac:spMk id="373" creationId="{525B0F5B-4264-48CF-FC5C-5F90CDEB28DE}"/>
          </ac:spMkLst>
        </pc:spChg>
        <pc:spChg chg="mod">
          <ac:chgData name="Seyed Hamed" userId="220999c3-e6ef-4426-a304-d27831ca2f92" providerId="ADAL" clId="{121C0B15-9E1E-443F-BAD1-2D61C586516E}" dt="2025-01-08T21:21:42.688" v="384" actId="27803"/>
          <ac:spMkLst>
            <pc:docMk/>
            <pc:sldMk cId="1729123015" sldId="286"/>
            <ac:spMk id="374" creationId="{D782B169-F6D0-BB9D-5B56-0932180F7B15}"/>
          </ac:spMkLst>
        </pc:spChg>
        <pc:spChg chg="mod">
          <ac:chgData name="Seyed Hamed" userId="220999c3-e6ef-4426-a304-d27831ca2f92" providerId="ADAL" clId="{121C0B15-9E1E-443F-BAD1-2D61C586516E}" dt="2025-01-08T21:21:42.688" v="384" actId="27803"/>
          <ac:spMkLst>
            <pc:docMk/>
            <pc:sldMk cId="1729123015" sldId="286"/>
            <ac:spMk id="375" creationId="{15ABA80A-F439-D168-0BC3-D3DBC6E65B2A}"/>
          </ac:spMkLst>
        </pc:spChg>
        <pc:spChg chg="mod">
          <ac:chgData name="Seyed Hamed" userId="220999c3-e6ef-4426-a304-d27831ca2f92" providerId="ADAL" clId="{121C0B15-9E1E-443F-BAD1-2D61C586516E}" dt="2025-01-08T21:21:42.688" v="384" actId="27803"/>
          <ac:spMkLst>
            <pc:docMk/>
            <pc:sldMk cId="1729123015" sldId="286"/>
            <ac:spMk id="376" creationId="{A895BA98-943E-4752-5377-15250815C8F1}"/>
          </ac:spMkLst>
        </pc:spChg>
        <pc:spChg chg="mod">
          <ac:chgData name="Seyed Hamed" userId="220999c3-e6ef-4426-a304-d27831ca2f92" providerId="ADAL" clId="{121C0B15-9E1E-443F-BAD1-2D61C586516E}" dt="2025-01-08T21:21:42.688" v="384" actId="27803"/>
          <ac:spMkLst>
            <pc:docMk/>
            <pc:sldMk cId="1729123015" sldId="286"/>
            <ac:spMk id="377" creationId="{34A43E8C-5984-29E9-C0EF-7768964A7C86}"/>
          </ac:spMkLst>
        </pc:spChg>
        <pc:spChg chg="mod">
          <ac:chgData name="Seyed Hamed" userId="220999c3-e6ef-4426-a304-d27831ca2f92" providerId="ADAL" clId="{121C0B15-9E1E-443F-BAD1-2D61C586516E}" dt="2025-01-08T21:21:42.688" v="384" actId="27803"/>
          <ac:spMkLst>
            <pc:docMk/>
            <pc:sldMk cId="1729123015" sldId="286"/>
            <ac:spMk id="378" creationId="{EDA69A15-894E-8214-F688-53D4EA32A645}"/>
          </ac:spMkLst>
        </pc:spChg>
        <pc:spChg chg="mod">
          <ac:chgData name="Seyed Hamed" userId="220999c3-e6ef-4426-a304-d27831ca2f92" providerId="ADAL" clId="{121C0B15-9E1E-443F-BAD1-2D61C586516E}" dt="2025-01-08T21:21:42.688" v="384" actId="27803"/>
          <ac:spMkLst>
            <pc:docMk/>
            <pc:sldMk cId="1729123015" sldId="286"/>
            <ac:spMk id="379" creationId="{488A2761-4826-9FB1-BD07-29FAE5753393}"/>
          </ac:spMkLst>
        </pc:spChg>
        <pc:spChg chg="mod">
          <ac:chgData name="Seyed Hamed" userId="220999c3-e6ef-4426-a304-d27831ca2f92" providerId="ADAL" clId="{121C0B15-9E1E-443F-BAD1-2D61C586516E}" dt="2025-01-08T21:21:42.688" v="384" actId="27803"/>
          <ac:spMkLst>
            <pc:docMk/>
            <pc:sldMk cId="1729123015" sldId="286"/>
            <ac:spMk id="380" creationId="{8871788E-E445-0D7C-4479-776A9F7305B1}"/>
          </ac:spMkLst>
        </pc:spChg>
        <pc:spChg chg="mod">
          <ac:chgData name="Seyed Hamed" userId="220999c3-e6ef-4426-a304-d27831ca2f92" providerId="ADAL" clId="{121C0B15-9E1E-443F-BAD1-2D61C586516E}" dt="2025-01-08T21:21:42.688" v="384" actId="27803"/>
          <ac:spMkLst>
            <pc:docMk/>
            <pc:sldMk cId="1729123015" sldId="286"/>
            <ac:spMk id="381" creationId="{A50E9106-54D4-1C48-E8AD-F66A60E52855}"/>
          </ac:spMkLst>
        </pc:spChg>
        <pc:spChg chg="mod">
          <ac:chgData name="Seyed Hamed" userId="220999c3-e6ef-4426-a304-d27831ca2f92" providerId="ADAL" clId="{121C0B15-9E1E-443F-BAD1-2D61C586516E}" dt="2025-01-08T21:21:42.688" v="384" actId="27803"/>
          <ac:spMkLst>
            <pc:docMk/>
            <pc:sldMk cId="1729123015" sldId="286"/>
            <ac:spMk id="382" creationId="{EFABF3BA-7084-3AD0-D60F-F488C92A596E}"/>
          </ac:spMkLst>
        </pc:spChg>
        <pc:spChg chg="mod">
          <ac:chgData name="Seyed Hamed" userId="220999c3-e6ef-4426-a304-d27831ca2f92" providerId="ADAL" clId="{121C0B15-9E1E-443F-BAD1-2D61C586516E}" dt="2025-01-08T21:21:42.688" v="384" actId="27803"/>
          <ac:spMkLst>
            <pc:docMk/>
            <pc:sldMk cId="1729123015" sldId="286"/>
            <ac:spMk id="383" creationId="{B92D7C84-63C7-4BAA-2DB5-8DA5522A8763}"/>
          </ac:spMkLst>
        </pc:spChg>
        <pc:spChg chg="mod">
          <ac:chgData name="Seyed Hamed" userId="220999c3-e6ef-4426-a304-d27831ca2f92" providerId="ADAL" clId="{121C0B15-9E1E-443F-BAD1-2D61C586516E}" dt="2025-01-08T21:21:42.688" v="384" actId="27803"/>
          <ac:spMkLst>
            <pc:docMk/>
            <pc:sldMk cId="1729123015" sldId="286"/>
            <ac:spMk id="384" creationId="{2B2E159F-B892-BE9A-E3F7-CA960882335E}"/>
          </ac:spMkLst>
        </pc:spChg>
        <pc:spChg chg="mod">
          <ac:chgData name="Seyed Hamed" userId="220999c3-e6ef-4426-a304-d27831ca2f92" providerId="ADAL" clId="{121C0B15-9E1E-443F-BAD1-2D61C586516E}" dt="2025-01-08T21:21:42.688" v="384" actId="27803"/>
          <ac:spMkLst>
            <pc:docMk/>
            <pc:sldMk cId="1729123015" sldId="286"/>
            <ac:spMk id="385" creationId="{C761B5AA-FFA6-D393-DF40-9BD52DFDC295}"/>
          </ac:spMkLst>
        </pc:spChg>
        <pc:spChg chg="mod">
          <ac:chgData name="Seyed Hamed" userId="220999c3-e6ef-4426-a304-d27831ca2f92" providerId="ADAL" clId="{121C0B15-9E1E-443F-BAD1-2D61C586516E}" dt="2025-01-08T21:21:42.688" v="384" actId="27803"/>
          <ac:spMkLst>
            <pc:docMk/>
            <pc:sldMk cId="1729123015" sldId="286"/>
            <ac:spMk id="386" creationId="{FC945C06-BAAD-4391-9490-509D27CC8919}"/>
          </ac:spMkLst>
        </pc:spChg>
        <pc:spChg chg="mod">
          <ac:chgData name="Seyed Hamed" userId="220999c3-e6ef-4426-a304-d27831ca2f92" providerId="ADAL" clId="{121C0B15-9E1E-443F-BAD1-2D61C586516E}" dt="2025-01-08T21:21:42.688" v="384" actId="27803"/>
          <ac:spMkLst>
            <pc:docMk/>
            <pc:sldMk cId="1729123015" sldId="286"/>
            <ac:spMk id="387" creationId="{9CF8580E-3EBF-0C4A-5867-2F64640DDE37}"/>
          </ac:spMkLst>
        </pc:spChg>
        <pc:spChg chg="mod">
          <ac:chgData name="Seyed Hamed" userId="220999c3-e6ef-4426-a304-d27831ca2f92" providerId="ADAL" clId="{121C0B15-9E1E-443F-BAD1-2D61C586516E}" dt="2025-01-08T21:21:42.688" v="384" actId="27803"/>
          <ac:spMkLst>
            <pc:docMk/>
            <pc:sldMk cId="1729123015" sldId="286"/>
            <ac:spMk id="388" creationId="{FE0086A1-BDBB-12D4-A83E-A274A36361F8}"/>
          </ac:spMkLst>
        </pc:spChg>
        <pc:spChg chg="mod">
          <ac:chgData name="Seyed Hamed" userId="220999c3-e6ef-4426-a304-d27831ca2f92" providerId="ADAL" clId="{121C0B15-9E1E-443F-BAD1-2D61C586516E}" dt="2025-01-08T21:21:42.688" v="384" actId="27803"/>
          <ac:spMkLst>
            <pc:docMk/>
            <pc:sldMk cId="1729123015" sldId="286"/>
            <ac:spMk id="390" creationId="{4B3EF186-1F0E-360C-F3D7-D64885C8D2EE}"/>
          </ac:spMkLst>
        </pc:spChg>
        <pc:spChg chg="mod">
          <ac:chgData name="Seyed Hamed" userId="220999c3-e6ef-4426-a304-d27831ca2f92" providerId="ADAL" clId="{121C0B15-9E1E-443F-BAD1-2D61C586516E}" dt="2025-01-08T21:21:42.688" v="384" actId="27803"/>
          <ac:spMkLst>
            <pc:docMk/>
            <pc:sldMk cId="1729123015" sldId="286"/>
            <ac:spMk id="391" creationId="{693DA563-20AF-D376-4D09-5F658871FBC2}"/>
          </ac:spMkLst>
        </pc:spChg>
        <pc:spChg chg="mod">
          <ac:chgData name="Seyed Hamed" userId="220999c3-e6ef-4426-a304-d27831ca2f92" providerId="ADAL" clId="{121C0B15-9E1E-443F-BAD1-2D61C586516E}" dt="2025-01-08T21:21:42.688" v="384" actId="27803"/>
          <ac:spMkLst>
            <pc:docMk/>
            <pc:sldMk cId="1729123015" sldId="286"/>
            <ac:spMk id="392" creationId="{5393BFDD-5B60-DB8E-CD5C-AC0D699663DD}"/>
          </ac:spMkLst>
        </pc:spChg>
        <pc:spChg chg="mod">
          <ac:chgData name="Seyed Hamed" userId="220999c3-e6ef-4426-a304-d27831ca2f92" providerId="ADAL" clId="{121C0B15-9E1E-443F-BAD1-2D61C586516E}" dt="2025-01-08T21:21:42.688" v="384" actId="27803"/>
          <ac:spMkLst>
            <pc:docMk/>
            <pc:sldMk cId="1729123015" sldId="286"/>
            <ac:spMk id="393" creationId="{0055C82D-21EB-3A06-98AD-E628AC691700}"/>
          </ac:spMkLst>
        </pc:spChg>
        <pc:spChg chg="mod">
          <ac:chgData name="Seyed Hamed" userId="220999c3-e6ef-4426-a304-d27831ca2f92" providerId="ADAL" clId="{121C0B15-9E1E-443F-BAD1-2D61C586516E}" dt="2025-01-08T21:23:09.975" v="388" actId="27803"/>
          <ac:spMkLst>
            <pc:docMk/>
            <pc:sldMk cId="1729123015" sldId="286"/>
            <ac:spMk id="395" creationId="{C534FD8F-DEB8-B196-13BC-9AE7297EDB9B}"/>
          </ac:spMkLst>
        </pc:spChg>
        <pc:spChg chg="mod">
          <ac:chgData name="Seyed Hamed" userId="220999c3-e6ef-4426-a304-d27831ca2f92" providerId="ADAL" clId="{121C0B15-9E1E-443F-BAD1-2D61C586516E}" dt="2025-01-08T21:23:09.975" v="388" actId="27803"/>
          <ac:spMkLst>
            <pc:docMk/>
            <pc:sldMk cId="1729123015" sldId="286"/>
            <ac:spMk id="396" creationId="{D325AC15-1EEB-7C9C-6DCA-EDF9CBA3ACF6}"/>
          </ac:spMkLst>
        </pc:spChg>
        <pc:spChg chg="mod">
          <ac:chgData name="Seyed Hamed" userId="220999c3-e6ef-4426-a304-d27831ca2f92" providerId="ADAL" clId="{121C0B15-9E1E-443F-BAD1-2D61C586516E}" dt="2025-01-08T21:23:09.975" v="388" actId="27803"/>
          <ac:spMkLst>
            <pc:docMk/>
            <pc:sldMk cId="1729123015" sldId="286"/>
            <ac:spMk id="397" creationId="{39C6384E-88A9-CD03-27D9-4B16E3A54CDE}"/>
          </ac:spMkLst>
        </pc:spChg>
        <pc:spChg chg="mod">
          <ac:chgData name="Seyed Hamed" userId="220999c3-e6ef-4426-a304-d27831ca2f92" providerId="ADAL" clId="{121C0B15-9E1E-443F-BAD1-2D61C586516E}" dt="2025-01-08T21:23:09.975" v="388" actId="27803"/>
          <ac:spMkLst>
            <pc:docMk/>
            <pc:sldMk cId="1729123015" sldId="286"/>
            <ac:spMk id="398" creationId="{4F1F69F3-3D8E-EE5C-3B55-382F45E18B5A}"/>
          </ac:spMkLst>
        </pc:spChg>
        <pc:spChg chg="mod">
          <ac:chgData name="Seyed Hamed" userId="220999c3-e6ef-4426-a304-d27831ca2f92" providerId="ADAL" clId="{121C0B15-9E1E-443F-BAD1-2D61C586516E}" dt="2025-01-08T21:23:09.975" v="388" actId="27803"/>
          <ac:spMkLst>
            <pc:docMk/>
            <pc:sldMk cId="1729123015" sldId="286"/>
            <ac:spMk id="399" creationId="{CA17CB8B-7042-4DD7-D565-5B73DE968C90}"/>
          </ac:spMkLst>
        </pc:spChg>
        <pc:spChg chg="mod">
          <ac:chgData name="Seyed Hamed" userId="220999c3-e6ef-4426-a304-d27831ca2f92" providerId="ADAL" clId="{121C0B15-9E1E-443F-BAD1-2D61C586516E}" dt="2025-01-08T21:23:09.975" v="388" actId="27803"/>
          <ac:spMkLst>
            <pc:docMk/>
            <pc:sldMk cId="1729123015" sldId="286"/>
            <ac:spMk id="400" creationId="{EFE2345B-02FA-01C5-15F9-BBDECAAEA8B1}"/>
          </ac:spMkLst>
        </pc:spChg>
        <pc:spChg chg="mod">
          <ac:chgData name="Seyed Hamed" userId="220999c3-e6ef-4426-a304-d27831ca2f92" providerId="ADAL" clId="{121C0B15-9E1E-443F-BAD1-2D61C586516E}" dt="2025-01-08T21:23:09.975" v="388" actId="27803"/>
          <ac:spMkLst>
            <pc:docMk/>
            <pc:sldMk cId="1729123015" sldId="286"/>
            <ac:spMk id="401" creationId="{E7442ACE-8475-A9E0-27EF-796BE4C06031}"/>
          </ac:spMkLst>
        </pc:spChg>
        <pc:spChg chg="mod">
          <ac:chgData name="Seyed Hamed" userId="220999c3-e6ef-4426-a304-d27831ca2f92" providerId="ADAL" clId="{121C0B15-9E1E-443F-BAD1-2D61C586516E}" dt="2025-01-08T21:23:09.975" v="388" actId="27803"/>
          <ac:spMkLst>
            <pc:docMk/>
            <pc:sldMk cId="1729123015" sldId="286"/>
            <ac:spMk id="402" creationId="{CEA2F042-133A-C28C-1380-ACFB88E3ACAC}"/>
          </ac:spMkLst>
        </pc:spChg>
        <pc:spChg chg="mod">
          <ac:chgData name="Seyed Hamed" userId="220999c3-e6ef-4426-a304-d27831ca2f92" providerId="ADAL" clId="{121C0B15-9E1E-443F-BAD1-2D61C586516E}" dt="2025-01-08T21:23:09.975" v="388" actId="27803"/>
          <ac:spMkLst>
            <pc:docMk/>
            <pc:sldMk cId="1729123015" sldId="286"/>
            <ac:spMk id="404" creationId="{344BC647-1317-9646-5EDE-D6AD5C4E3053}"/>
          </ac:spMkLst>
        </pc:spChg>
        <pc:spChg chg="mod">
          <ac:chgData name="Seyed Hamed" userId="220999c3-e6ef-4426-a304-d27831ca2f92" providerId="ADAL" clId="{121C0B15-9E1E-443F-BAD1-2D61C586516E}" dt="2025-01-08T21:23:09.975" v="388" actId="27803"/>
          <ac:spMkLst>
            <pc:docMk/>
            <pc:sldMk cId="1729123015" sldId="286"/>
            <ac:spMk id="405" creationId="{8EA48A25-E4D6-14F9-D9BC-14FACB72050F}"/>
          </ac:spMkLst>
        </pc:spChg>
        <pc:spChg chg="mod">
          <ac:chgData name="Seyed Hamed" userId="220999c3-e6ef-4426-a304-d27831ca2f92" providerId="ADAL" clId="{121C0B15-9E1E-443F-BAD1-2D61C586516E}" dt="2025-01-08T21:23:09.975" v="388" actId="27803"/>
          <ac:spMkLst>
            <pc:docMk/>
            <pc:sldMk cId="1729123015" sldId="286"/>
            <ac:spMk id="406" creationId="{1061A08F-F29E-3751-9115-DDA36E8D6485}"/>
          </ac:spMkLst>
        </pc:spChg>
        <pc:spChg chg="mod">
          <ac:chgData name="Seyed Hamed" userId="220999c3-e6ef-4426-a304-d27831ca2f92" providerId="ADAL" clId="{121C0B15-9E1E-443F-BAD1-2D61C586516E}" dt="2025-01-08T21:23:09.975" v="388" actId="27803"/>
          <ac:spMkLst>
            <pc:docMk/>
            <pc:sldMk cId="1729123015" sldId="286"/>
            <ac:spMk id="407" creationId="{9DCF55A0-35E6-13EC-62F9-BD683FE3E41E}"/>
          </ac:spMkLst>
        </pc:spChg>
        <pc:spChg chg="mod">
          <ac:chgData name="Seyed Hamed" userId="220999c3-e6ef-4426-a304-d27831ca2f92" providerId="ADAL" clId="{121C0B15-9E1E-443F-BAD1-2D61C586516E}" dt="2025-01-08T21:23:09.975" v="388" actId="27803"/>
          <ac:spMkLst>
            <pc:docMk/>
            <pc:sldMk cId="1729123015" sldId="286"/>
            <ac:spMk id="408" creationId="{013C4FFC-05EE-4FCE-C60F-E5B47601C27D}"/>
          </ac:spMkLst>
        </pc:spChg>
        <pc:spChg chg="mod">
          <ac:chgData name="Seyed Hamed" userId="220999c3-e6ef-4426-a304-d27831ca2f92" providerId="ADAL" clId="{121C0B15-9E1E-443F-BAD1-2D61C586516E}" dt="2025-01-08T21:23:09.975" v="388" actId="27803"/>
          <ac:spMkLst>
            <pc:docMk/>
            <pc:sldMk cId="1729123015" sldId="286"/>
            <ac:spMk id="409" creationId="{5432A089-867D-410F-57E5-886E87A9906F}"/>
          </ac:spMkLst>
        </pc:spChg>
        <pc:spChg chg="mod">
          <ac:chgData name="Seyed Hamed" userId="220999c3-e6ef-4426-a304-d27831ca2f92" providerId="ADAL" clId="{121C0B15-9E1E-443F-BAD1-2D61C586516E}" dt="2025-01-08T21:23:09.975" v="388" actId="27803"/>
          <ac:spMkLst>
            <pc:docMk/>
            <pc:sldMk cId="1729123015" sldId="286"/>
            <ac:spMk id="410" creationId="{A2A1A9EF-5DF8-4F03-4A4B-25FAF7963E2D}"/>
          </ac:spMkLst>
        </pc:spChg>
        <pc:spChg chg="mod">
          <ac:chgData name="Seyed Hamed" userId="220999c3-e6ef-4426-a304-d27831ca2f92" providerId="ADAL" clId="{121C0B15-9E1E-443F-BAD1-2D61C586516E}" dt="2025-01-08T21:23:09.975" v="388" actId="27803"/>
          <ac:spMkLst>
            <pc:docMk/>
            <pc:sldMk cId="1729123015" sldId="286"/>
            <ac:spMk id="411" creationId="{3051386B-10D8-E841-14A6-2126525E27B8}"/>
          </ac:spMkLst>
        </pc:spChg>
        <pc:spChg chg="mod">
          <ac:chgData name="Seyed Hamed" userId="220999c3-e6ef-4426-a304-d27831ca2f92" providerId="ADAL" clId="{121C0B15-9E1E-443F-BAD1-2D61C586516E}" dt="2025-01-08T21:23:09.975" v="388" actId="27803"/>
          <ac:spMkLst>
            <pc:docMk/>
            <pc:sldMk cId="1729123015" sldId="286"/>
            <ac:spMk id="412" creationId="{9D8D9DFF-4CBF-F499-1255-823C41A2027D}"/>
          </ac:spMkLst>
        </pc:spChg>
        <pc:spChg chg="mod">
          <ac:chgData name="Seyed Hamed" userId="220999c3-e6ef-4426-a304-d27831ca2f92" providerId="ADAL" clId="{121C0B15-9E1E-443F-BAD1-2D61C586516E}" dt="2025-01-08T21:23:09.975" v="388" actId="27803"/>
          <ac:spMkLst>
            <pc:docMk/>
            <pc:sldMk cId="1729123015" sldId="286"/>
            <ac:spMk id="413" creationId="{29883FEF-344E-E398-83D6-1F82BF9D7EA7}"/>
          </ac:spMkLst>
        </pc:spChg>
        <pc:spChg chg="mod">
          <ac:chgData name="Seyed Hamed" userId="220999c3-e6ef-4426-a304-d27831ca2f92" providerId="ADAL" clId="{121C0B15-9E1E-443F-BAD1-2D61C586516E}" dt="2025-01-08T21:23:09.975" v="388" actId="27803"/>
          <ac:spMkLst>
            <pc:docMk/>
            <pc:sldMk cId="1729123015" sldId="286"/>
            <ac:spMk id="414" creationId="{96F4A9FF-E6D4-5173-A9C7-4DB2B930203B}"/>
          </ac:spMkLst>
        </pc:spChg>
        <pc:spChg chg="mod">
          <ac:chgData name="Seyed Hamed" userId="220999c3-e6ef-4426-a304-d27831ca2f92" providerId="ADAL" clId="{121C0B15-9E1E-443F-BAD1-2D61C586516E}" dt="2025-01-08T21:23:09.975" v="388" actId="27803"/>
          <ac:spMkLst>
            <pc:docMk/>
            <pc:sldMk cId="1729123015" sldId="286"/>
            <ac:spMk id="415" creationId="{CD33BCB8-6D57-B195-3BE2-33414D541CC2}"/>
          </ac:spMkLst>
        </pc:spChg>
        <pc:spChg chg="mod">
          <ac:chgData name="Seyed Hamed" userId="220999c3-e6ef-4426-a304-d27831ca2f92" providerId="ADAL" clId="{121C0B15-9E1E-443F-BAD1-2D61C586516E}" dt="2025-01-08T21:23:09.975" v="388" actId="27803"/>
          <ac:spMkLst>
            <pc:docMk/>
            <pc:sldMk cId="1729123015" sldId="286"/>
            <ac:spMk id="416" creationId="{1DB9C3AE-A270-21DD-6939-153BF9560BCC}"/>
          </ac:spMkLst>
        </pc:spChg>
        <pc:spChg chg="mod">
          <ac:chgData name="Seyed Hamed" userId="220999c3-e6ef-4426-a304-d27831ca2f92" providerId="ADAL" clId="{121C0B15-9E1E-443F-BAD1-2D61C586516E}" dt="2025-01-08T21:23:09.975" v="388" actId="27803"/>
          <ac:spMkLst>
            <pc:docMk/>
            <pc:sldMk cId="1729123015" sldId="286"/>
            <ac:spMk id="417" creationId="{E0878968-6C0F-1E0E-C1C2-120CB0B5E9A2}"/>
          </ac:spMkLst>
        </pc:spChg>
        <pc:spChg chg="mod">
          <ac:chgData name="Seyed Hamed" userId="220999c3-e6ef-4426-a304-d27831ca2f92" providerId="ADAL" clId="{121C0B15-9E1E-443F-BAD1-2D61C586516E}" dt="2025-01-08T21:23:09.975" v="388" actId="27803"/>
          <ac:spMkLst>
            <pc:docMk/>
            <pc:sldMk cId="1729123015" sldId="286"/>
            <ac:spMk id="418" creationId="{74F2145C-F76C-B8D8-9AF6-0CC01E2B7FF2}"/>
          </ac:spMkLst>
        </pc:spChg>
        <pc:spChg chg="mod">
          <ac:chgData name="Seyed Hamed" userId="220999c3-e6ef-4426-a304-d27831ca2f92" providerId="ADAL" clId="{121C0B15-9E1E-443F-BAD1-2D61C586516E}" dt="2025-01-08T21:23:09.975" v="388" actId="27803"/>
          <ac:spMkLst>
            <pc:docMk/>
            <pc:sldMk cId="1729123015" sldId="286"/>
            <ac:spMk id="419" creationId="{173E5AEA-1150-105F-48EC-0B974625D066}"/>
          </ac:spMkLst>
        </pc:spChg>
        <pc:spChg chg="mod">
          <ac:chgData name="Seyed Hamed" userId="220999c3-e6ef-4426-a304-d27831ca2f92" providerId="ADAL" clId="{121C0B15-9E1E-443F-BAD1-2D61C586516E}" dt="2025-01-08T21:23:09.975" v="388" actId="27803"/>
          <ac:spMkLst>
            <pc:docMk/>
            <pc:sldMk cId="1729123015" sldId="286"/>
            <ac:spMk id="420" creationId="{147C2E6C-9688-26E7-856E-CC2BDBBFDD70}"/>
          </ac:spMkLst>
        </pc:spChg>
        <pc:spChg chg="mod">
          <ac:chgData name="Seyed Hamed" userId="220999c3-e6ef-4426-a304-d27831ca2f92" providerId="ADAL" clId="{121C0B15-9E1E-443F-BAD1-2D61C586516E}" dt="2025-01-08T21:23:09.975" v="388" actId="27803"/>
          <ac:spMkLst>
            <pc:docMk/>
            <pc:sldMk cId="1729123015" sldId="286"/>
            <ac:spMk id="421" creationId="{EA3F359F-F279-C364-3B71-7F0AFC4A38E6}"/>
          </ac:spMkLst>
        </pc:spChg>
        <pc:spChg chg="mod">
          <ac:chgData name="Seyed Hamed" userId="220999c3-e6ef-4426-a304-d27831ca2f92" providerId="ADAL" clId="{121C0B15-9E1E-443F-BAD1-2D61C586516E}" dt="2025-01-08T21:23:09.975" v="388" actId="27803"/>
          <ac:spMkLst>
            <pc:docMk/>
            <pc:sldMk cId="1729123015" sldId="286"/>
            <ac:spMk id="422" creationId="{6728BFE6-ADD0-4050-26A2-FB2F04FD3822}"/>
          </ac:spMkLst>
        </pc:spChg>
        <pc:spChg chg="mod">
          <ac:chgData name="Seyed Hamed" userId="220999c3-e6ef-4426-a304-d27831ca2f92" providerId="ADAL" clId="{121C0B15-9E1E-443F-BAD1-2D61C586516E}" dt="2025-01-08T21:23:09.975" v="388" actId="27803"/>
          <ac:spMkLst>
            <pc:docMk/>
            <pc:sldMk cId="1729123015" sldId="286"/>
            <ac:spMk id="423" creationId="{196FD552-2925-38A3-3022-7210C2E986F7}"/>
          </ac:spMkLst>
        </pc:spChg>
        <pc:spChg chg="mod">
          <ac:chgData name="Seyed Hamed" userId="220999c3-e6ef-4426-a304-d27831ca2f92" providerId="ADAL" clId="{121C0B15-9E1E-443F-BAD1-2D61C586516E}" dt="2025-01-08T21:23:09.975" v="388" actId="27803"/>
          <ac:spMkLst>
            <pc:docMk/>
            <pc:sldMk cId="1729123015" sldId="286"/>
            <ac:spMk id="424" creationId="{33C281A1-55FA-1CD8-CAA4-D1AF2034965B}"/>
          </ac:spMkLst>
        </pc:spChg>
        <pc:spChg chg="mod">
          <ac:chgData name="Seyed Hamed" userId="220999c3-e6ef-4426-a304-d27831ca2f92" providerId="ADAL" clId="{121C0B15-9E1E-443F-BAD1-2D61C586516E}" dt="2025-01-08T21:23:09.975" v="388" actId="27803"/>
          <ac:spMkLst>
            <pc:docMk/>
            <pc:sldMk cId="1729123015" sldId="286"/>
            <ac:spMk id="425" creationId="{EAAD8EFE-A4A1-7C11-7D3C-73110B4B1CE7}"/>
          </ac:spMkLst>
        </pc:spChg>
        <pc:spChg chg="mod">
          <ac:chgData name="Seyed Hamed" userId="220999c3-e6ef-4426-a304-d27831ca2f92" providerId="ADAL" clId="{121C0B15-9E1E-443F-BAD1-2D61C586516E}" dt="2025-01-08T21:23:09.975" v="388" actId="27803"/>
          <ac:spMkLst>
            <pc:docMk/>
            <pc:sldMk cId="1729123015" sldId="286"/>
            <ac:spMk id="426" creationId="{F5C23680-81BE-1617-DF33-6CD27121806B}"/>
          </ac:spMkLst>
        </pc:spChg>
        <pc:spChg chg="mod">
          <ac:chgData name="Seyed Hamed" userId="220999c3-e6ef-4426-a304-d27831ca2f92" providerId="ADAL" clId="{121C0B15-9E1E-443F-BAD1-2D61C586516E}" dt="2025-01-08T21:23:09.975" v="388" actId="27803"/>
          <ac:spMkLst>
            <pc:docMk/>
            <pc:sldMk cId="1729123015" sldId="286"/>
            <ac:spMk id="427" creationId="{19E2FFDE-9585-B259-6F88-29C0FA52B8F9}"/>
          </ac:spMkLst>
        </pc:spChg>
        <pc:spChg chg="mod">
          <ac:chgData name="Seyed Hamed" userId="220999c3-e6ef-4426-a304-d27831ca2f92" providerId="ADAL" clId="{121C0B15-9E1E-443F-BAD1-2D61C586516E}" dt="2025-01-08T21:23:09.975" v="388" actId="27803"/>
          <ac:spMkLst>
            <pc:docMk/>
            <pc:sldMk cId="1729123015" sldId="286"/>
            <ac:spMk id="428" creationId="{42B95ABD-8C17-8F92-D400-97BD0473E653}"/>
          </ac:spMkLst>
        </pc:spChg>
        <pc:spChg chg="mod">
          <ac:chgData name="Seyed Hamed" userId="220999c3-e6ef-4426-a304-d27831ca2f92" providerId="ADAL" clId="{121C0B15-9E1E-443F-BAD1-2D61C586516E}" dt="2025-01-08T21:23:09.975" v="388" actId="27803"/>
          <ac:spMkLst>
            <pc:docMk/>
            <pc:sldMk cId="1729123015" sldId="286"/>
            <ac:spMk id="429" creationId="{617F1403-A27D-EB20-65C1-2E249A58802A}"/>
          </ac:spMkLst>
        </pc:spChg>
        <pc:spChg chg="mod">
          <ac:chgData name="Seyed Hamed" userId="220999c3-e6ef-4426-a304-d27831ca2f92" providerId="ADAL" clId="{121C0B15-9E1E-443F-BAD1-2D61C586516E}" dt="2025-01-08T21:23:09.975" v="388" actId="27803"/>
          <ac:spMkLst>
            <pc:docMk/>
            <pc:sldMk cId="1729123015" sldId="286"/>
            <ac:spMk id="430" creationId="{02198998-829A-2864-337D-E9F368C0C851}"/>
          </ac:spMkLst>
        </pc:spChg>
        <pc:spChg chg="mod">
          <ac:chgData name="Seyed Hamed" userId="220999c3-e6ef-4426-a304-d27831ca2f92" providerId="ADAL" clId="{121C0B15-9E1E-443F-BAD1-2D61C586516E}" dt="2025-01-08T21:23:09.975" v="388" actId="27803"/>
          <ac:spMkLst>
            <pc:docMk/>
            <pc:sldMk cId="1729123015" sldId="286"/>
            <ac:spMk id="431" creationId="{2FC16047-321F-DC09-979F-AD75F3F0CB6E}"/>
          </ac:spMkLst>
        </pc:spChg>
        <pc:spChg chg="mod">
          <ac:chgData name="Seyed Hamed" userId="220999c3-e6ef-4426-a304-d27831ca2f92" providerId="ADAL" clId="{121C0B15-9E1E-443F-BAD1-2D61C586516E}" dt="2025-01-08T21:23:09.975" v="388" actId="27803"/>
          <ac:spMkLst>
            <pc:docMk/>
            <pc:sldMk cId="1729123015" sldId="286"/>
            <ac:spMk id="432" creationId="{3BB049D4-BBC4-6C90-5905-BAB587B32FE5}"/>
          </ac:spMkLst>
        </pc:spChg>
        <pc:spChg chg="mod">
          <ac:chgData name="Seyed Hamed" userId="220999c3-e6ef-4426-a304-d27831ca2f92" providerId="ADAL" clId="{121C0B15-9E1E-443F-BAD1-2D61C586516E}" dt="2025-01-08T21:23:09.975" v="388" actId="27803"/>
          <ac:spMkLst>
            <pc:docMk/>
            <pc:sldMk cId="1729123015" sldId="286"/>
            <ac:spMk id="433" creationId="{D08B8750-E48D-1FA7-D19D-7E12E823D751}"/>
          </ac:spMkLst>
        </pc:spChg>
        <pc:spChg chg="mod">
          <ac:chgData name="Seyed Hamed" userId="220999c3-e6ef-4426-a304-d27831ca2f92" providerId="ADAL" clId="{121C0B15-9E1E-443F-BAD1-2D61C586516E}" dt="2025-01-08T21:23:09.975" v="388" actId="27803"/>
          <ac:spMkLst>
            <pc:docMk/>
            <pc:sldMk cId="1729123015" sldId="286"/>
            <ac:spMk id="435" creationId="{A928DD3B-5625-F796-97EF-F357B5840E85}"/>
          </ac:spMkLst>
        </pc:spChg>
        <pc:spChg chg="mod">
          <ac:chgData name="Seyed Hamed" userId="220999c3-e6ef-4426-a304-d27831ca2f92" providerId="ADAL" clId="{121C0B15-9E1E-443F-BAD1-2D61C586516E}" dt="2025-01-08T21:23:09.975" v="388" actId="27803"/>
          <ac:spMkLst>
            <pc:docMk/>
            <pc:sldMk cId="1729123015" sldId="286"/>
            <ac:spMk id="436" creationId="{18FD6065-581F-0526-1776-007459D17220}"/>
          </ac:spMkLst>
        </pc:spChg>
        <pc:spChg chg="mod">
          <ac:chgData name="Seyed Hamed" userId="220999c3-e6ef-4426-a304-d27831ca2f92" providerId="ADAL" clId="{121C0B15-9E1E-443F-BAD1-2D61C586516E}" dt="2025-01-08T21:23:09.975" v="388" actId="27803"/>
          <ac:spMkLst>
            <pc:docMk/>
            <pc:sldMk cId="1729123015" sldId="286"/>
            <ac:spMk id="437" creationId="{924CAF1C-FEE8-C1AF-E5BA-03413AEB1C63}"/>
          </ac:spMkLst>
        </pc:spChg>
        <pc:spChg chg="mod">
          <ac:chgData name="Seyed Hamed" userId="220999c3-e6ef-4426-a304-d27831ca2f92" providerId="ADAL" clId="{121C0B15-9E1E-443F-BAD1-2D61C586516E}" dt="2025-01-08T21:23:09.975" v="388" actId="27803"/>
          <ac:spMkLst>
            <pc:docMk/>
            <pc:sldMk cId="1729123015" sldId="286"/>
            <ac:spMk id="438" creationId="{E970CE41-6252-061D-7209-C32EE4511B41}"/>
          </ac:spMkLst>
        </pc:spChg>
        <pc:spChg chg="mod">
          <ac:chgData name="Seyed Hamed" userId="220999c3-e6ef-4426-a304-d27831ca2f92" providerId="ADAL" clId="{121C0B15-9E1E-443F-BAD1-2D61C586516E}" dt="2025-01-08T21:23:09.975" v="388" actId="27803"/>
          <ac:spMkLst>
            <pc:docMk/>
            <pc:sldMk cId="1729123015" sldId="286"/>
            <ac:spMk id="439" creationId="{DEEDBF7A-4F60-9B5A-855D-638BB180F2E4}"/>
          </ac:spMkLst>
        </pc:spChg>
        <pc:spChg chg="mod">
          <ac:chgData name="Seyed Hamed" userId="220999c3-e6ef-4426-a304-d27831ca2f92" providerId="ADAL" clId="{121C0B15-9E1E-443F-BAD1-2D61C586516E}" dt="2025-01-08T21:23:09.975" v="388" actId="27803"/>
          <ac:spMkLst>
            <pc:docMk/>
            <pc:sldMk cId="1729123015" sldId="286"/>
            <ac:spMk id="441" creationId="{EB48A387-B0CD-5533-B2D3-14BC4D5EAD3A}"/>
          </ac:spMkLst>
        </pc:spChg>
        <pc:spChg chg="mod">
          <ac:chgData name="Seyed Hamed" userId="220999c3-e6ef-4426-a304-d27831ca2f92" providerId="ADAL" clId="{121C0B15-9E1E-443F-BAD1-2D61C586516E}" dt="2025-01-08T21:23:09.975" v="388" actId="27803"/>
          <ac:spMkLst>
            <pc:docMk/>
            <pc:sldMk cId="1729123015" sldId="286"/>
            <ac:spMk id="442" creationId="{A77F9E5C-529A-E70B-3F38-9C257D6DEC5E}"/>
          </ac:spMkLst>
        </pc:spChg>
        <pc:spChg chg="mod">
          <ac:chgData name="Seyed Hamed" userId="220999c3-e6ef-4426-a304-d27831ca2f92" providerId="ADAL" clId="{121C0B15-9E1E-443F-BAD1-2D61C586516E}" dt="2025-01-08T21:23:09.975" v="388" actId="27803"/>
          <ac:spMkLst>
            <pc:docMk/>
            <pc:sldMk cId="1729123015" sldId="286"/>
            <ac:spMk id="443" creationId="{0EFAE1D5-8F57-234B-7E7B-27EDCA19B12A}"/>
          </ac:spMkLst>
        </pc:spChg>
        <pc:spChg chg="mod">
          <ac:chgData name="Seyed Hamed" userId="220999c3-e6ef-4426-a304-d27831ca2f92" providerId="ADAL" clId="{121C0B15-9E1E-443F-BAD1-2D61C586516E}" dt="2025-01-08T21:23:09.975" v="388" actId="27803"/>
          <ac:spMkLst>
            <pc:docMk/>
            <pc:sldMk cId="1729123015" sldId="286"/>
            <ac:spMk id="444" creationId="{06894610-6EC6-3D0F-AB0D-3583591B5799}"/>
          </ac:spMkLst>
        </pc:spChg>
        <pc:spChg chg="mod">
          <ac:chgData name="Seyed Hamed" userId="220999c3-e6ef-4426-a304-d27831ca2f92" providerId="ADAL" clId="{121C0B15-9E1E-443F-BAD1-2D61C586516E}" dt="2025-01-08T21:23:09.975" v="388" actId="27803"/>
          <ac:spMkLst>
            <pc:docMk/>
            <pc:sldMk cId="1729123015" sldId="286"/>
            <ac:spMk id="445" creationId="{5346DF75-9264-894F-EB97-851F85C63F6E}"/>
          </ac:spMkLst>
        </pc:spChg>
        <pc:spChg chg="mod">
          <ac:chgData name="Seyed Hamed" userId="220999c3-e6ef-4426-a304-d27831ca2f92" providerId="ADAL" clId="{121C0B15-9E1E-443F-BAD1-2D61C586516E}" dt="2025-01-08T21:23:09.975" v="388" actId="27803"/>
          <ac:spMkLst>
            <pc:docMk/>
            <pc:sldMk cId="1729123015" sldId="286"/>
            <ac:spMk id="447" creationId="{7BB7F14D-DDEA-518E-7EAA-B5E25AB592E5}"/>
          </ac:spMkLst>
        </pc:spChg>
        <pc:spChg chg="mod">
          <ac:chgData name="Seyed Hamed" userId="220999c3-e6ef-4426-a304-d27831ca2f92" providerId="ADAL" clId="{121C0B15-9E1E-443F-BAD1-2D61C586516E}" dt="2025-01-08T21:23:09.975" v="388" actId="27803"/>
          <ac:spMkLst>
            <pc:docMk/>
            <pc:sldMk cId="1729123015" sldId="286"/>
            <ac:spMk id="448" creationId="{D36893E0-ECDC-192A-224F-E14F572779BA}"/>
          </ac:spMkLst>
        </pc:spChg>
        <pc:spChg chg="mod">
          <ac:chgData name="Seyed Hamed" userId="220999c3-e6ef-4426-a304-d27831ca2f92" providerId="ADAL" clId="{121C0B15-9E1E-443F-BAD1-2D61C586516E}" dt="2025-01-08T21:23:09.975" v="388" actId="27803"/>
          <ac:spMkLst>
            <pc:docMk/>
            <pc:sldMk cId="1729123015" sldId="286"/>
            <ac:spMk id="449" creationId="{4BAC8A4C-823C-71C7-A335-9B9D3BB4C7BE}"/>
          </ac:spMkLst>
        </pc:spChg>
        <pc:spChg chg="mod">
          <ac:chgData name="Seyed Hamed" userId="220999c3-e6ef-4426-a304-d27831ca2f92" providerId="ADAL" clId="{121C0B15-9E1E-443F-BAD1-2D61C586516E}" dt="2025-01-08T21:23:09.975" v="388" actId="27803"/>
          <ac:spMkLst>
            <pc:docMk/>
            <pc:sldMk cId="1729123015" sldId="286"/>
            <ac:spMk id="450" creationId="{D988E402-AC1C-F812-BE3A-307C3624764F}"/>
          </ac:spMkLst>
        </pc:spChg>
        <pc:spChg chg="mod">
          <ac:chgData name="Seyed Hamed" userId="220999c3-e6ef-4426-a304-d27831ca2f92" providerId="ADAL" clId="{121C0B15-9E1E-443F-BAD1-2D61C586516E}" dt="2025-01-08T21:23:09.975" v="388" actId="27803"/>
          <ac:spMkLst>
            <pc:docMk/>
            <pc:sldMk cId="1729123015" sldId="286"/>
            <ac:spMk id="451" creationId="{B6126A8F-7CC9-2181-7443-648EAA1C13F2}"/>
          </ac:spMkLst>
        </pc:spChg>
        <pc:spChg chg="mod">
          <ac:chgData name="Seyed Hamed" userId="220999c3-e6ef-4426-a304-d27831ca2f92" providerId="ADAL" clId="{121C0B15-9E1E-443F-BAD1-2D61C586516E}" dt="2025-01-08T21:23:09.975" v="388" actId="27803"/>
          <ac:spMkLst>
            <pc:docMk/>
            <pc:sldMk cId="1729123015" sldId="286"/>
            <ac:spMk id="453" creationId="{0D56542B-1B8C-DFA0-2F07-CD5C6CBDE924}"/>
          </ac:spMkLst>
        </pc:spChg>
        <pc:spChg chg="mod">
          <ac:chgData name="Seyed Hamed" userId="220999c3-e6ef-4426-a304-d27831ca2f92" providerId="ADAL" clId="{121C0B15-9E1E-443F-BAD1-2D61C586516E}" dt="2025-01-08T21:23:09.975" v="388" actId="27803"/>
          <ac:spMkLst>
            <pc:docMk/>
            <pc:sldMk cId="1729123015" sldId="286"/>
            <ac:spMk id="454" creationId="{B7862927-E827-A697-2B2D-F07E024A068B}"/>
          </ac:spMkLst>
        </pc:spChg>
        <pc:spChg chg="mod">
          <ac:chgData name="Seyed Hamed" userId="220999c3-e6ef-4426-a304-d27831ca2f92" providerId="ADAL" clId="{121C0B15-9E1E-443F-BAD1-2D61C586516E}" dt="2025-01-08T21:23:09.975" v="388" actId="27803"/>
          <ac:spMkLst>
            <pc:docMk/>
            <pc:sldMk cId="1729123015" sldId="286"/>
            <ac:spMk id="455" creationId="{430AD9B8-9FB6-9C93-D249-8CB0A6E0FECB}"/>
          </ac:spMkLst>
        </pc:spChg>
        <pc:spChg chg="mod">
          <ac:chgData name="Seyed Hamed" userId="220999c3-e6ef-4426-a304-d27831ca2f92" providerId="ADAL" clId="{121C0B15-9E1E-443F-BAD1-2D61C586516E}" dt="2025-01-08T21:23:09.975" v="388" actId="27803"/>
          <ac:spMkLst>
            <pc:docMk/>
            <pc:sldMk cId="1729123015" sldId="286"/>
            <ac:spMk id="456" creationId="{D2C68A20-2547-6F93-6453-AB5C6FD35E21}"/>
          </ac:spMkLst>
        </pc:spChg>
        <pc:spChg chg="mod">
          <ac:chgData name="Seyed Hamed" userId="220999c3-e6ef-4426-a304-d27831ca2f92" providerId="ADAL" clId="{121C0B15-9E1E-443F-BAD1-2D61C586516E}" dt="2025-01-08T21:23:09.975" v="388" actId="27803"/>
          <ac:spMkLst>
            <pc:docMk/>
            <pc:sldMk cId="1729123015" sldId="286"/>
            <ac:spMk id="457" creationId="{AC7F9D90-470E-7AF4-8429-7B1DEA126E76}"/>
          </ac:spMkLst>
        </pc:spChg>
        <pc:spChg chg="mod">
          <ac:chgData name="Seyed Hamed" userId="220999c3-e6ef-4426-a304-d27831ca2f92" providerId="ADAL" clId="{121C0B15-9E1E-443F-BAD1-2D61C586516E}" dt="2025-01-08T21:23:09.975" v="388" actId="27803"/>
          <ac:spMkLst>
            <pc:docMk/>
            <pc:sldMk cId="1729123015" sldId="286"/>
            <ac:spMk id="458" creationId="{D9328566-0ECE-4F2A-16A6-7BFE9CB8CC3F}"/>
          </ac:spMkLst>
        </pc:spChg>
        <pc:spChg chg="mod">
          <ac:chgData name="Seyed Hamed" userId="220999c3-e6ef-4426-a304-d27831ca2f92" providerId="ADAL" clId="{121C0B15-9E1E-443F-BAD1-2D61C586516E}" dt="2025-01-08T21:23:09.975" v="388" actId="27803"/>
          <ac:spMkLst>
            <pc:docMk/>
            <pc:sldMk cId="1729123015" sldId="286"/>
            <ac:spMk id="459" creationId="{7DA809D4-FA26-6FF5-BC0E-A2C263487270}"/>
          </ac:spMkLst>
        </pc:spChg>
        <pc:spChg chg="mod">
          <ac:chgData name="Seyed Hamed" userId="220999c3-e6ef-4426-a304-d27831ca2f92" providerId="ADAL" clId="{121C0B15-9E1E-443F-BAD1-2D61C586516E}" dt="2025-01-08T21:23:09.975" v="388" actId="27803"/>
          <ac:spMkLst>
            <pc:docMk/>
            <pc:sldMk cId="1729123015" sldId="286"/>
            <ac:spMk id="460" creationId="{D5DB65A8-62B3-CD3A-02DF-AB9E8C1D7AED}"/>
          </ac:spMkLst>
        </pc:spChg>
        <pc:spChg chg="mod">
          <ac:chgData name="Seyed Hamed" userId="220999c3-e6ef-4426-a304-d27831ca2f92" providerId="ADAL" clId="{121C0B15-9E1E-443F-BAD1-2D61C586516E}" dt="2025-01-08T21:23:09.975" v="388" actId="27803"/>
          <ac:spMkLst>
            <pc:docMk/>
            <pc:sldMk cId="1729123015" sldId="286"/>
            <ac:spMk id="461" creationId="{08FA5161-4A1E-3546-C9A6-0ACA95FCCDA9}"/>
          </ac:spMkLst>
        </pc:spChg>
        <pc:spChg chg="mod">
          <ac:chgData name="Seyed Hamed" userId="220999c3-e6ef-4426-a304-d27831ca2f92" providerId="ADAL" clId="{121C0B15-9E1E-443F-BAD1-2D61C586516E}" dt="2025-01-08T21:23:09.975" v="388" actId="27803"/>
          <ac:spMkLst>
            <pc:docMk/>
            <pc:sldMk cId="1729123015" sldId="286"/>
            <ac:spMk id="462" creationId="{E58D3BE7-7F24-4FDF-9F3A-D08CBFA6BDAB}"/>
          </ac:spMkLst>
        </pc:spChg>
        <pc:spChg chg="mod">
          <ac:chgData name="Seyed Hamed" userId="220999c3-e6ef-4426-a304-d27831ca2f92" providerId="ADAL" clId="{121C0B15-9E1E-443F-BAD1-2D61C586516E}" dt="2025-01-08T21:23:09.975" v="388" actId="27803"/>
          <ac:spMkLst>
            <pc:docMk/>
            <pc:sldMk cId="1729123015" sldId="286"/>
            <ac:spMk id="464" creationId="{5FD2B9B0-21CD-C86B-1021-941F8171EAC9}"/>
          </ac:spMkLst>
        </pc:spChg>
        <pc:spChg chg="mod">
          <ac:chgData name="Seyed Hamed" userId="220999c3-e6ef-4426-a304-d27831ca2f92" providerId="ADAL" clId="{121C0B15-9E1E-443F-BAD1-2D61C586516E}" dt="2025-01-08T21:23:09.975" v="388" actId="27803"/>
          <ac:spMkLst>
            <pc:docMk/>
            <pc:sldMk cId="1729123015" sldId="286"/>
            <ac:spMk id="465" creationId="{4B788866-ABF8-0B88-50AB-81CE96A23E94}"/>
          </ac:spMkLst>
        </pc:spChg>
        <pc:spChg chg="mod">
          <ac:chgData name="Seyed Hamed" userId="220999c3-e6ef-4426-a304-d27831ca2f92" providerId="ADAL" clId="{121C0B15-9E1E-443F-BAD1-2D61C586516E}" dt="2025-01-08T21:23:09.975" v="388" actId="27803"/>
          <ac:spMkLst>
            <pc:docMk/>
            <pc:sldMk cId="1729123015" sldId="286"/>
            <ac:spMk id="466" creationId="{A600546F-306D-270E-01F7-1BABE93E7FED}"/>
          </ac:spMkLst>
        </pc:spChg>
        <pc:spChg chg="mod">
          <ac:chgData name="Seyed Hamed" userId="220999c3-e6ef-4426-a304-d27831ca2f92" providerId="ADAL" clId="{121C0B15-9E1E-443F-BAD1-2D61C586516E}" dt="2025-01-08T21:23:09.975" v="388" actId="27803"/>
          <ac:spMkLst>
            <pc:docMk/>
            <pc:sldMk cId="1729123015" sldId="286"/>
            <ac:spMk id="467" creationId="{CFCAD16C-26A4-7D33-93F9-2920A27D133C}"/>
          </ac:spMkLst>
        </pc:spChg>
        <pc:spChg chg="mod">
          <ac:chgData name="Seyed Hamed" userId="220999c3-e6ef-4426-a304-d27831ca2f92" providerId="ADAL" clId="{121C0B15-9E1E-443F-BAD1-2D61C586516E}" dt="2025-01-08T21:23:09.975" v="388" actId="27803"/>
          <ac:spMkLst>
            <pc:docMk/>
            <pc:sldMk cId="1729123015" sldId="286"/>
            <ac:spMk id="468" creationId="{6E52422B-80DF-DA42-AA8F-D3B7F7885CB4}"/>
          </ac:spMkLst>
        </pc:spChg>
        <pc:spChg chg="mod">
          <ac:chgData name="Seyed Hamed" userId="220999c3-e6ef-4426-a304-d27831ca2f92" providerId="ADAL" clId="{121C0B15-9E1E-443F-BAD1-2D61C586516E}" dt="2025-01-08T21:23:09.975" v="388" actId="27803"/>
          <ac:spMkLst>
            <pc:docMk/>
            <pc:sldMk cId="1729123015" sldId="286"/>
            <ac:spMk id="469" creationId="{0205A1BA-8C02-EBD0-F7FD-34A590933C65}"/>
          </ac:spMkLst>
        </pc:spChg>
        <pc:spChg chg="mod">
          <ac:chgData name="Seyed Hamed" userId="220999c3-e6ef-4426-a304-d27831ca2f92" providerId="ADAL" clId="{121C0B15-9E1E-443F-BAD1-2D61C586516E}" dt="2025-01-08T21:23:09.975" v="388" actId="27803"/>
          <ac:spMkLst>
            <pc:docMk/>
            <pc:sldMk cId="1729123015" sldId="286"/>
            <ac:spMk id="470" creationId="{29863C28-7BB6-0322-6302-13764B369FC5}"/>
          </ac:spMkLst>
        </pc:spChg>
        <pc:spChg chg="mod">
          <ac:chgData name="Seyed Hamed" userId="220999c3-e6ef-4426-a304-d27831ca2f92" providerId="ADAL" clId="{121C0B15-9E1E-443F-BAD1-2D61C586516E}" dt="2025-01-08T21:23:09.975" v="388" actId="27803"/>
          <ac:spMkLst>
            <pc:docMk/>
            <pc:sldMk cId="1729123015" sldId="286"/>
            <ac:spMk id="471" creationId="{DA6A1328-B696-3ECC-3B78-A8F7C676244B}"/>
          </ac:spMkLst>
        </pc:spChg>
        <pc:spChg chg="mod">
          <ac:chgData name="Seyed Hamed" userId="220999c3-e6ef-4426-a304-d27831ca2f92" providerId="ADAL" clId="{121C0B15-9E1E-443F-BAD1-2D61C586516E}" dt="2025-01-08T21:23:09.975" v="388" actId="27803"/>
          <ac:spMkLst>
            <pc:docMk/>
            <pc:sldMk cId="1729123015" sldId="286"/>
            <ac:spMk id="472" creationId="{E71D1BDF-AFCD-8F94-1293-C5CFA266AF73}"/>
          </ac:spMkLst>
        </pc:spChg>
        <pc:spChg chg="mod">
          <ac:chgData name="Seyed Hamed" userId="220999c3-e6ef-4426-a304-d27831ca2f92" providerId="ADAL" clId="{121C0B15-9E1E-443F-BAD1-2D61C586516E}" dt="2025-01-08T21:23:09.975" v="388" actId="27803"/>
          <ac:spMkLst>
            <pc:docMk/>
            <pc:sldMk cId="1729123015" sldId="286"/>
            <ac:spMk id="473" creationId="{F8BF3398-CA18-FBA3-FADE-FEA88A9DC461}"/>
          </ac:spMkLst>
        </pc:spChg>
        <pc:spChg chg="mod">
          <ac:chgData name="Seyed Hamed" userId="220999c3-e6ef-4426-a304-d27831ca2f92" providerId="ADAL" clId="{121C0B15-9E1E-443F-BAD1-2D61C586516E}" dt="2025-01-08T21:23:09.975" v="388" actId="27803"/>
          <ac:spMkLst>
            <pc:docMk/>
            <pc:sldMk cId="1729123015" sldId="286"/>
            <ac:spMk id="474" creationId="{11F53C20-07E2-6BDD-8486-4D75A1E42BA0}"/>
          </ac:spMkLst>
        </pc:spChg>
        <pc:spChg chg="mod">
          <ac:chgData name="Seyed Hamed" userId="220999c3-e6ef-4426-a304-d27831ca2f92" providerId="ADAL" clId="{121C0B15-9E1E-443F-BAD1-2D61C586516E}" dt="2025-01-08T21:23:09.975" v="388" actId="27803"/>
          <ac:spMkLst>
            <pc:docMk/>
            <pc:sldMk cId="1729123015" sldId="286"/>
            <ac:spMk id="475" creationId="{ACA4705A-F4CE-1EB2-311C-D2618A3EBB2F}"/>
          </ac:spMkLst>
        </pc:spChg>
        <pc:spChg chg="mod">
          <ac:chgData name="Seyed Hamed" userId="220999c3-e6ef-4426-a304-d27831ca2f92" providerId="ADAL" clId="{121C0B15-9E1E-443F-BAD1-2D61C586516E}" dt="2025-01-08T21:23:09.975" v="388" actId="27803"/>
          <ac:spMkLst>
            <pc:docMk/>
            <pc:sldMk cId="1729123015" sldId="286"/>
            <ac:spMk id="476" creationId="{44285637-6DA8-B740-3B94-CD3FDC4EC1F7}"/>
          </ac:spMkLst>
        </pc:spChg>
        <pc:spChg chg="mod">
          <ac:chgData name="Seyed Hamed" userId="220999c3-e6ef-4426-a304-d27831ca2f92" providerId="ADAL" clId="{121C0B15-9E1E-443F-BAD1-2D61C586516E}" dt="2025-01-08T21:23:09.975" v="388" actId="27803"/>
          <ac:spMkLst>
            <pc:docMk/>
            <pc:sldMk cId="1729123015" sldId="286"/>
            <ac:spMk id="477" creationId="{0716EF88-3C68-CDA1-4675-5502197DE29A}"/>
          </ac:spMkLst>
        </pc:spChg>
        <pc:spChg chg="mod">
          <ac:chgData name="Seyed Hamed" userId="220999c3-e6ef-4426-a304-d27831ca2f92" providerId="ADAL" clId="{121C0B15-9E1E-443F-BAD1-2D61C586516E}" dt="2025-01-08T21:23:09.975" v="388" actId="27803"/>
          <ac:spMkLst>
            <pc:docMk/>
            <pc:sldMk cId="1729123015" sldId="286"/>
            <ac:spMk id="478" creationId="{341581E3-392A-30B8-9BEF-E0A20578E881}"/>
          </ac:spMkLst>
        </pc:spChg>
        <pc:spChg chg="mod">
          <ac:chgData name="Seyed Hamed" userId="220999c3-e6ef-4426-a304-d27831ca2f92" providerId="ADAL" clId="{121C0B15-9E1E-443F-BAD1-2D61C586516E}" dt="2025-01-08T21:23:09.975" v="388" actId="27803"/>
          <ac:spMkLst>
            <pc:docMk/>
            <pc:sldMk cId="1729123015" sldId="286"/>
            <ac:spMk id="479" creationId="{4C91CEAB-585F-A39C-746B-142F6B1FA946}"/>
          </ac:spMkLst>
        </pc:spChg>
        <pc:spChg chg="mod">
          <ac:chgData name="Seyed Hamed" userId="220999c3-e6ef-4426-a304-d27831ca2f92" providerId="ADAL" clId="{121C0B15-9E1E-443F-BAD1-2D61C586516E}" dt="2025-01-08T21:23:09.975" v="388" actId="27803"/>
          <ac:spMkLst>
            <pc:docMk/>
            <pc:sldMk cId="1729123015" sldId="286"/>
            <ac:spMk id="480" creationId="{687FC7EB-2FEF-B960-DFE3-CBDE4989703A}"/>
          </ac:spMkLst>
        </pc:spChg>
        <pc:spChg chg="mod">
          <ac:chgData name="Seyed Hamed" userId="220999c3-e6ef-4426-a304-d27831ca2f92" providerId="ADAL" clId="{121C0B15-9E1E-443F-BAD1-2D61C586516E}" dt="2025-01-08T21:23:09.975" v="388" actId="27803"/>
          <ac:spMkLst>
            <pc:docMk/>
            <pc:sldMk cId="1729123015" sldId="286"/>
            <ac:spMk id="481" creationId="{37FA42E2-5240-8D7A-0789-E081AD5CD943}"/>
          </ac:spMkLst>
        </pc:spChg>
        <pc:spChg chg="mod">
          <ac:chgData name="Seyed Hamed" userId="220999c3-e6ef-4426-a304-d27831ca2f92" providerId="ADAL" clId="{121C0B15-9E1E-443F-BAD1-2D61C586516E}" dt="2025-01-08T21:23:09.975" v="388" actId="27803"/>
          <ac:spMkLst>
            <pc:docMk/>
            <pc:sldMk cId="1729123015" sldId="286"/>
            <ac:spMk id="482" creationId="{31026E50-C9BE-BFE5-3D12-2A59CC5B6C00}"/>
          </ac:spMkLst>
        </pc:spChg>
        <pc:spChg chg="mod">
          <ac:chgData name="Seyed Hamed" userId="220999c3-e6ef-4426-a304-d27831ca2f92" providerId="ADAL" clId="{121C0B15-9E1E-443F-BAD1-2D61C586516E}" dt="2025-01-08T21:23:09.975" v="388" actId="27803"/>
          <ac:spMkLst>
            <pc:docMk/>
            <pc:sldMk cId="1729123015" sldId="286"/>
            <ac:spMk id="483" creationId="{B2673107-ACE8-764A-850B-6FF2D007FDEE}"/>
          </ac:spMkLst>
        </pc:spChg>
        <pc:spChg chg="mod">
          <ac:chgData name="Seyed Hamed" userId="220999c3-e6ef-4426-a304-d27831ca2f92" providerId="ADAL" clId="{121C0B15-9E1E-443F-BAD1-2D61C586516E}" dt="2025-01-08T21:23:09.975" v="388" actId="27803"/>
          <ac:spMkLst>
            <pc:docMk/>
            <pc:sldMk cId="1729123015" sldId="286"/>
            <ac:spMk id="484" creationId="{AA61D860-F273-DDA5-3C5A-3C8A7B9E36E9}"/>
          </ac:spMkLst>
        </pc:spChg>
        <pc:spChg chg="mod">
          <ac:chgData name="Seyed Hamed" userId="220999c3-e6ef-4426-a304-d27831ca2f92" providerId="ADAL" clId="{121C0B15-9E1E-443F-BAD1-2D61C586516E}" dt="2025-01-08T21:23:09.975" v="388" actId="27803"/>
          <ac:spMkLst>
            <pc:docMk/>
            <pc:sldMk cId="1729123015" sldId="286"/>
            <ac:spMk id="485" creationId="{90E90A88-D459-12B1-D6AF-8EEFF3657A05}"/>
          </ac:spMkLst>
        </pc:spChg>
        <pc:spChg chg="mod">
          <ac:chgData name="Seyed Hamed" userId="220999c3-e6ef-4426-a304-d27831ca2f92" providerId="ADAL" clId="{121C0B15-9E1E-443F-BAD1-2D61C586516E}" dt="2025-01-08T21:23:09.975" v="388" actId="27803"/>
          <ac:spMkLst>
            <pc:docMk/>
            <pc:sldMk cId="1729123015" sldId="286"/>
            <ac:spMk id="486" creationId="{FC66CB1F-5C9F-D711-25A8-D51293C59FB8}"/>
          </ac:spMkLst>
        </pc:spChg>
        <pc:spChg chg="mod">
          <ac:chgData name="Seyed Hamed" userId="220999c3-e6ef-4426-a304-d27831ca2f92" providerId="ADAL" clId="{121C0B15-9E1E-443F-BAD1-2D61C586516E}" dt="2025-01-08T21:23:09.975" v="388" actId="27803"/>
          <ac:spMkLst>
            <pc:docMk/>
            <pc:sldMk cId="1729123015" sldId="286"/>
            <ac:spMk id="487" creationId="{E80A1273-EA91-87D8-275E-044A99517867}"/>
          </ac:spMkLst>
        </pc:spChg>
        <pc:spChg chg="mod">
          <ac:chgData name="Seyed Hamed" userId="220999c3-e6ef-4426-a304-d27831ca2f92" providerId="ADAL" clId="{121C0B15-9E1E-443F-BAD1-2D61C586516E}" dt="2025-01-08T21:23:09.975" v="388" actId="27803"/>
          <ac:spMkLst>
            <pc:docMk/>
            <pc:sldMk cId="1729123015" sldId="286"/>
            <ac:spMk id="488" creationId="{B5F7010B-8342-63CE-B703-D7008EFDFABC}"/>
          </ac:spMkLst>
        </pc:spChg>
        <pc:spChg chg="mod">
          <ac:chgData name="Seyed Hamed" userId="220999c3-e6ef-4426-a304-d27831ca2f92" providerId="ADAL" clId="{121C0B15-9E1E-443F-BAD1-2D61C586516E}" dt="2025-01-08T21:23:09.975" v="388" actId="27803"/>
          <ac:spMkLst>
            <pc:docMk/>
            <pc:sldMk cId="1729123015" sldId="286"/>
            <ac:spMk id="489" creationId="{DB06AB13-178B-59A0-CBBF-5051ED62E19F}"/>
          </ac:spMkLst>
        </pc:spChg>
        <pc:spChg chg="mod">
          <ac:chgData name="Seyed Hamed" userId="220999c3-e6ef-4426-a304-d27831ca2f92" providerId="ADAL" clId="{121C0B15-9E1E-443F-BAD1-2D61C586516E}" dt="2025-01-08T21:23:09.975" v="388" actId="27803"/>
          <ac:spMkLst>
            <pc:docMk/>
            <pc:sldMk cId="1729123015" sldId="286"/>
            <ac:spMk id="490" creationId="{18EB102F-0307-5B1F-F158-0A0E5FD2249B}"/>
          </ac:spMkLst>
        </pc:spChg>
        <pc:spChg chg="mod">
          <ac:chgData name="Seyed Hamed" userId="220999c3-e6ef-4426-a304-d27831ca2f92" providerId="ADAL" clId="{121C0B15-9E1E-443F-BAD1-2D61C586516E}" dt="2025-01-08T21:23:09.975" v="388" actId="27803"/>
          <ac:spMkLst>
            <pc:docMk/>
            <pc:sldMk cId="1729123015" sldId="286"/>
            <ac:spMk id="491" creationId="{A54A99D3-B4B3-F431-5EFC-BCF2BF9F3AD3}"/>
          </ac:spMkLst>
        </pc:spChg>
        <pc:spChg chg="mod">
          <ac:chgData name="Seyed Hamed" userId="220999c3-e6ef-4426-a304-d27831ca2f92" providerId="ADAL" clId="{121C0B15-9E1E-443F-BAD1-2D61C586516E}" dt="2025-01-08T21:23:09.975" v="388" actId="27803"/>
          <ac:spMkLst>
            <pc:docMk/>
            <pc:sldMk cId="1729123015" sldId="286"/>
            <ac:spMk id="492" creationId="{5B6D112D-21E5-D47E-05B2-D34B15B6C78A}"/>
          </ac:spMkLst>
        </pc:spChg>
        <pc:spChg chg="mod">
          <ac:chgData name="Seyed Hamed" userId="220999c3-e6ef-4426-a304-d27831ca2f92" providerId="ADAL" clId="{121C0B15-9E1E-443F-BAD1-2D61C586516E}" dt="2025-01-08T21:23:09.975" v="388" actId="27803"/>
          <ac:spMkLst>
            <pc:docMk/>
            <pc:sldMk cId="1729123015" sldId="286"/>
            <ac:spMk id="493" creationId="{591CDB47-D71F-0562-101C-6E6F98384C00}"/>
          </ac:spMkLst>
        </pc:spChg>
        <pc:spChg chg="mod">
          <ac:chgData name="Seyed Hamed" userId="220999c3-e6ef-4426-a304-d27831ca2f92" providerId="ADAL" clId="{121C0B15-9E1E-443F-BAD1-2D61C586516E}" dt="2025-01-08T21:23:09.975" v="388" actId="27803"/>
          <ac:spMkLst>
            <pc:docMk/>
            <pc:sldMk cId="1729123015" sldId="286"/>
            <ac:spMk id="495" creationId="{42E1E87C-0436-4788-359B-5EAE70360220}"/>
          </ac:spMkLst>
        </pc:spChg>
        <pc:spChg chg="mod">
          <ac:chgData name="Seyed Hamed" userId="220999c3-e6ef-4426-a304-d27831ca2f92" providerId="ADAL" clId="{121C0B15-9E1E-443F-BAD1-2D61C586516E}" dt="2025-01-08T21:23:09.975" v="388" actId="27803"/>
          <ac:spMkLst>
            <pc:docMk/>
            <pc:sldMk cId="1729123015" sldId="286"/>
            <ac:spMk id="496" creationId="{FE391247-5B99-EAFA-100D-25992FB9C0CD}"/>
          </ac:spMkLst>
        </pc:spChg>
        <pc:spChg chg="mod">
          <ac:chgData name="Seyed Hamed" userId="220999c3-e6ef-4426-a304-d27831ca2f92" providerId="ADAL" clId="{121C0B15-9E1E-443F-BAD1-2D61C586516E}" dt="2025-01-08T21:23:09.975" v="388" actId="27803"/>
          <ac:spMkLst>
            <pc:docMk/>
            <pc:sldMk cId="1729123015" sldId="286"/>
            <ac:spMk id="497" creationId="{8D417DA3-1CAA-0C1E-7647-3D50C8D86E64}"/>
          </ac:spMkLst>
        </pc:spChg>
        <pc:spChg chg="mod">
          <ac:chgData name="Seyed Hamed" userId="220999c3-e6ef-4426-a304-d27831ca2f92" providerId="ADAL" clId="{121C0B15-9E1E-443F-BAD1-2D61C586516E}" dt="2025-01-08T21:23:09.975" v="388" actId="27803"/>
          <ac:spMkLst>
            <pc:docMk/>
            <pc:sldMk cId="1729123015" sldId="286"/>
            <ac:spMk id="498" creationId="{1C123359-6DE8-AE49-0324-C6F83B4569F0}"/>
          </ac:spMkLst>
        </pc:spChg>
        <pc:spChg chg="mod">
          <ac:chgData name="Seyed Hamed" userId="220999c3-e6ef-4426-a304-d27831ca2f92" providerId="ADAL" clId="{121C0B15-9E1E-443F-BAD1-2D61C586516E}" dt="2025-01-08T21:23:09.975" v="388" actId="27803"/>
          <ac:spMkLst>
            <pc:docMk/>
            <pc:sldMk cId="1729123015" sldId="286"/>
            <ac:spMk id="499" creationId="{A8AE6AFA-00C8-A880-00A1-BF7DA5C9DE38}"/>
          </ac:spMkLst>
        </pc:spChg>
        <pc:spChg chg="mod">
          <ac:chgData name="Seyed Hamed" userId="220999c3-e6ef-4426-a304-d27831ca2f92" providerId="ADAL" clId="{121C0B15-9E1E-443F-BAD1-2D61C586516E}" dt="2025-01-08T21:23:09.975" v="388" actId="27803"/>
          <ac:spMkLst>
            <pc:docMk/>
            <pc:sldMk cId="1729123015" sldId="286"/>
            <ac:spMk id="501" creationId="{A372C8B9-66F3-A3E8-CD7C-49D15BA811E4}"/>
          </ac:spMkLst>
        </pc:spChg>
        <pc:spChg chg="mod">
          <ac:chgData name="Seyed Hamed" userId="220999c3-e6ef-4426-a304-d27831ca2f92" providerId="ADAL" clId="{121C0B15-9E1E-443F-BAD1-2D61C586516E}" dt="2025-01-08T21:23:09.975" v="388" actId="27803"/>
          <ac:spMkLst>
            <pc:docMk/>
            <pc:sldMk cId="1729123015" sldId="286"/>
            <ac:spMk id="502" creationId="{5FE75A72-6546-F6A4-BBF1-7F8C3A22A45E}"/>
          </ac:spMkLst>
        </pc:spChg>
        <pc:spChg chg="mod">
          <ac:chgData name="Seyed Hamed" userId="220999c3-e6ef-4426-a304-d27831ca2f92" providerId="ADAL" clId="{121C0B15-9E1E-443F-BAD1-2D61C586516E}" dt="2025-01-08T21:23:09.975" v="388" actId="27803"/>
          <ac:spMkLst>
            <pc:docMk/>
            <pc:sldMk cId="1729123015" sldId="286"/>
            <ac:spMk id="503" creationId="{4CABD335-201A-6B03-67FB-2FF430820C2F}"/>
          </ac:spMkLst>
        </pc:spChg>
        <pc:spChg chg="mod">
          <ac:chgData name="Seyed Hamed" userId="220999c3-e6ef-4426-a304-d27831ca2f92" providerId="ADAL" clId="{121C0B15-9E1E-443F-BAD1-2D61C586516E}" dt="2025-01-08T21:23:09.975" v="388" actId="27803"/>
          <ac:spMkLst>
            <pc:docMk/>
            <pc:sldMk cId="1729123015" sldId="286"/>
            <ac:spMk id="504" creationId="{9C85F409-A9DB-A69D-454F-56CA6A64AAF1}"/>
          </ac:spMkLst>
        </pc:spChg>
        <pc:spChg chg="mod">
          <ac:chgData name="Seyed Hamed" userId="220999c3-e6ef-4426-a304-d27831ca2f92" providerId="ADAL" clId="{121C0B15-9E1E-443F-BAD1-2D61C586516E}" dt="2025-01-08T21:23:09.975" v="388" actId="27803"/>
          <ac:spMkLst>
            <pc:docMk/>
            <pc:sldMk cId="1729123015" sldId="286"/>
            <ac:spMk id="505" creationId="{0F26BBC6-6F23-CB56-72A8-145BA74B2481}"/>
          </ac:spMkLst>
        </pc:spChg>
        <pc:spChg chg="mod">
          <ac:chgData name="Seyed Hamed" userId="220999c3-e6ef-4426-a304-d27831ca2f92" providerId="ADAL" clId="{121C0B15-9E1E-443F-BAD1-2D61C586516E}" dt="2025-01-08T21:23:09.975" v="388" actId="27803"/>
          <ac:spMkLst>
            <pc:docMk/>
            <pc:sldMk cId="1729123015" sldId="286"/>
            <ac:spMk id="507" creationId="{732281F7-262B-F0BC-BFDC-3A9DA4AA7A81}"/>
          </ac:spMkLst>
        </pc:spChg>
        <pc:spChg chg="mod">
          <ac:chgData name="Seyed Hamed" userId="220999c3-e6ef-4426-a304-d27831ca2f92" providerId="ADAL" clId="{121C0B15-9E1E-443F-BAD1-2D61C586516E}" dt="2025-01-08T21:23:09.975" v="388" actId="27803"/>
          <ac:spMkLst>
            <pc:docMk/>
            <pc:sldMk cId="1729123015" sldId="286"/>
            <ac:spMk id="508" creationId="{37D80E5C-340D-BF01-1735-4B7AC05D4285}"/>
          </ac:spMkLst>
        </pc:spChg>
        <pc:spChg chg="mod">
          <ac:chgData name="Seyed Hamed" userId="220999c3-e6ef-4426-a304-d27831ca2f92" providerId="ADAL" clId="{121C0B15-9E1E-443F-BAD1-2D61C586516E}" dt="2025-01-08T21:23:09.975" v="388" actId="27803"/>
          <ac:spMkLst>
            <pc:docMk/>
            <pc:sldMk cId="1729123015" sldId="286"/>
            <ac:spMk id="509" creationId="{9CCE6467-0431-C6BB-ECB8-5A2428E1C8AE}"/>
          </ac:spMkLst>
        </pc:spChg>
        <pc:spChg chg="mod">
          <ac:chgData name="Seyed Hamed" userId="220999c3-e6ef-4426-a304-d27831ca2f92" providerId="ADAL" clId="{121C0B15-9E1E-443F-BAD1-2D61C586516E}" dt="2025-01-08T21:23:09.975" v="388" actId="27803"/>
          <ac:spMkLst>
            <pc:docMk/>
            <pc:sldMk cId="1729123015" sldId="286"/>
            <ac:spMk id="510" creationId="{00D49F2E-E000-C0E5-9539-801A15C60604}"/>
          </ac:spMkLst>
        </pc:spChg>
        <pc:spChg chg="mod">
          <ac:chgData name="Seyed Hamed" userId="220999c3-e6ef-4426-a304-d27831ca2f92" providerId="ADAL" clId="{121C0B15-9E1E-443F-BAD1-2D61C586516E}" dt="2025-01-08T21:23:09.975" v="388" actId="27803"/>
          <ac:spMkLst>
            <pc:docMk/>
            <pc:sldMk cId="1729123015" sldId="286"/>
            <ac:spMk id="511" creationId="{F5916677-F2F5-63C7-BD68-27E2FA42CD34}"/>
          </ac:spMkLst>
        </pc:spChg>
        <pc:spChg chg="mod">
          <ac:chgData name="Seyed Hamed" userId="220999c3-e6ef-4426-a304-d27831ca2f92" providerId="ADAL" clId="{121C0B15-9E1E-443F-BAD1-2D61C586516E}" dt="2025-01-08T21:23:09.975" v="388" actId="27803"/>
          <ac:spMkLst>
            <pc:docMk/>
            <pc:sldMk cId="1729123015" sldId="286"/>
            <ac:spMk id="513" creationId="{47B5CDCA-2BBB-BF1B-7BC9-78822B29446C}"/>
          </ac:spMkLst>
        </pc:spChg>
        <pc:spChg chg="mod">
          <ac:chgData name="Seyed Hamed" userId="220999c3-e6ef-4426-a304-d27831ca2f92" providerId="ADAL" clId="{121C0B15-9E1E-443F-BAD1-2D61C586516E}" dt="2025-01-08T21:23:09.975" v="388" actId="27803"/>
          <ac:spMkLst>
            <pc:docMk/>
            <pc:sldMk cId="1729123015" sldId="286"/>
            <ac:spMk id="514" creationId="{759335A7-8D17-C768-EDA7-27F4B97B5840}"/>
          </ac:spMkLst>
        </pc:spChg>
        <pc:spChg chg="mod">
          <ac:chgData name="Seyed Hamed" userId="220999c3-e6ef-4426-a304-d27831ca2f92" providerId="ADAL" clId="{121C0B15-9E1E-443F-BAD1-2D61C586516E}" dt="2025-01-08T21:23:09.975" v="388" actId="27803"/>
          <ac:spMkLst>
            <pc:docMk/>
            <pc:sldMk cId="1729123015" sldId="286"/>
            <ac:spMk id="515" creationId="{E836B5E2-624E-16A0-AC5F-728C79A05246}"/>
          </ac:spMkLst>
        </pc:spChg>
        <pc:spChg chg="mod">
          <ac:chgData name="Seyed Hamed" userId="220999c3-e6ef-4426-a304-d27831ca2f92" providerId="ADAL" clId="{121C0B15-9E1E-443F-BAD1-2D61C586516E}" dt="2025-01-08T21:23:09.975" v="388" actId="27803"/>
          <ac:spMkLst>
            <pc:docMk/>
            <pc:sldMk cId="1729123015" sldId="286"/>
            <ac:spMk id="516" creationId="{DD31A272-EDB6-D1E6-5B81-976689D7447A}"/>
          </ac:spMkLst>
        </pc:spChg>
        <pc:spChg chg="mod">
          <ac:chgData name="Seyed Hamed" userId="220999c3-e6ef-4426-a304-d27831ca2f92" providerId="ADAL" clId="{121C0B15-9E1E-443F-BAD1-2D61C586516E}" dt="2025-01-08T21:23:09.975" v="388" actId="27803"/>
          <ac:spMkLst>
            <pc:docMk/>
            <pc:sldMk cId="1729123015" sldId="286"/>
            <ac:spMk id="517" creationId="{E38BC9D0-6E40-D761-4A4A-33992C247D80}"/>
          </ac:spMkLst>
        </pc:spChg>
        <pc:spChg chg="mod">
          <ac:chgData name="Seyed Hamed" userId="220999c3-e6ef-4426-a304-d27831ca2f92" providerId="ADAL" clId="{121C0B15-9E1E-443F-BAD1-2D61C586516E}" dt="2025-01-08T21:23:09.975" v="388" actId="27803"/>
          <ac:spMkLst>
            <pc:docMk/>
            <pc:sldMk cId="1729123015" sldId="286"/>
            <ac:spMk id="518" creationId="{A6780DDC-6AFF-BECE-FAAE-E36783135FCC}"/>
          </ac:spMkLst>
        </pc:spChg>
        <pc:spChg chg="mod">
          <ac:chgData name="Seyed Hamed" userId="220999c3-e6ef-4426-a304-d27831ca2f92" providerId="ADAL" clId="{121C0B15-9E1E-443F-BAD1-2D61C586516E}" dt="2025-01-08T21:23:09.975" v="388" actId="27803"/>
          <ac:spMkLst>
            <pc:docMk/>
            <pc:sldMk cId="1729123015" sldId="286"/>
            <ac:spMk id="519" creationId="{3DA41931-F83A-00C7-E59A-FBE46D6C400C}"/>
          </ac:spMkLst>
        </pc:spChg>
        <pc:spChg chg="mod">
          <ac:chgData name="Seyed Hamed" userId="220999c3-e6ef-4426-a304-d27831ca2f92" providerId="ADAL" clId="{121C0B15-9E1E-443F-BAD1-2D61C586516E}" dt="2025-01-08T21:23:09.975" v="388" actId="27803"/>
          <ac:spMkLst>
            <pc:docMk/>
            <pc:sldMk cId="1729123015" sldId="286"/>
            <ac:spMk id="520" creationId="{96244BE1-BF7A-152F-F63E-CA94C75D385F}"/>
          </ac:spMkLst>
        </pc:spChg>
        <pc:spChg chg="mod">
          <ac:chgData name="Seyed Hamed" userId="220999c3-e6ef-4426-a304-d27831ca2f92" providerId="ADAL" clId="{121C0B15-9E1E-443F-BAD1-2D61C586516E}" dt="2025-01-08T21:23:09.975" v="388" actId="27803"/>
          <ac:spMkLst>
            <pc:docMk/>
            <pc:sldMk cId="1729123015" sldId="286"/>
            <ac:spMk id="521" creationId="{36C0138B-E836-0586-CB75-78874703E344}"/>
          </ac:spMkLst>
        </pc:spChg>
        <pc:spChg chg="mod">
          <ac:chgData name="Seyed Hamed" userId="220999c3-e6ef-4426-a304-d27831ca2f92" providerId="ADAL" clId="{121C0B15-9E1E-443F-BAD1-2D61C586516E}" dt="2025-01-08T21:23:09.975" v="388" actId="27803"/>
          <ac:spMkLst>
            <pc:docMk/>
            <pc:sldMk cId="1729123015" sldId="286"/>
            <ac:spMk id="523" creationId="{26EF6436-C202-D0F0-9A12-EA4DE1EAA8B7}"/>
          </ac:spMkLst>
        </pc:spChg>
        <pc:spChg chg="mod">
          <ac:chgData name="Seyed Hamed" userId="220999c3-e6ef-4426-a304-d27831ca2f92" providerId="ADAL" clId="{121C0B15-9E1E-443F-BAD1-2D61C586516E}" dt="2025-01-08T21:23:09.975" v="388" actId="27803"/>
          <ac:spMkLst>
            <pc:docMk/>
            <pc:sldMk cId="1729123015" sldId="286"/>
            <ac:spMk id="524" creationId="{7C5C3CC1-F5E2-CA66-BED5-11B172DCA9A6}"/>
          </ac:spMkLst>
        </pc:spChg>
        <pc:spChg chg="mod">
          <ac:chgData name="Seyed Hamed" userId="220999c3-e6ef-4426-a304-d27831ca2f92" providerId="ADAL" clId="{121C0B15-9E1E-443F-BAD1-2D61C586516E}" dt="2025-01-08T21:23:09.975" v="388" actId="27803"/>
          <ac:spMkLst>
            <pc:docMk/>
            <pc:sldMk cId="1729123015" sldId="286"/>
            <ac:spMk id="525" creationId="{2D2446C4-EEAC-4F84-ADED-E86B31C877F3}"/>
          </ac:spMkLst>
        </pc:spChg>
        <pc:spChg chg="mod">
          <ac:chgData name="Seyed Hamed" userId="220999c3-e6ef-4426-a304-d27831ca2f92" providerId="ADAL" clId="{121C0B15-9E1E-443F-BAD1-2D61C586516E}" dt="2025-01-08T21:23:09.975" v="388" actId="27803"/>
          <ac:spMkLst>
            <pc:docMk/>
            <pc:sldMk cId="1729123015" sldId="286"/>
            <ac:spMk id="526" creationId="{991EA66A-EE4E-0146-44ED-7F115017EFB1}"/>
          </ac:spMkLst>
        </pc:spChg>
        <pc:spChg chg="mod">
          <ac:chgData name="Seyed Hamed" userId="220999c3-e6ef-4426-a304-d27831ca2f92" providerId="ADAL" clId="{121C0B15-9E1E-443F-BAD1-2D61C586516E}" dt="2025-01-08T21:23:09.975" v="388" actId="27803"/>
          <ac:spMkLst>
            <pc:docMk/>
            <pc:sldMk cId="1729123015" sldId="286"/>
            <ac:spMk id="527" creationId="{F872775F-CCF2-EBDE-6B2A-EEDA602A71DB}"/>
          </ac:spMkLst>
        </pc:spChg>
        <pc:spChg chg="mod">
          <ac:chgData name="Seyed Hamed" userId="220999c3-e6ef-4426-a304-d27831ca2f92" providerId="ADAL" clId="{121C0B15-9E1E-443F-BAD1-2D61C586516E}" dt="2025-01-08T21:23:09.975" v="388" actId="27803"/>
          <ac:spMkLst>
            <pc:docMk/>
            <pc:sldMk cId="1729123015" sldId="286"/>
            <ac:spMk id="528" creationId="{1ABCB538-DAC7-4D1C-66ED-22D70D4C1462}"/>
          </ac:spMkLst>
        </pc:spChg>
        <pc:spChg chg="mod">
          <ac:chgData name="Seyed Hamed" userId="220999c3-e6ef-4426-a304-d27831ca2f92" providerId="ADAL" clId="{121C0B15-9E1E-443F-BAD1-2D61C586516E}" dt="2025-01-08T21:23:09.975" v="388" actId="27803"/>
          <ac:spMkLst>
            <pc:docMk/>
            <pc:sldMk cId="1729123015" sldId="286"/>
            <ac:spMk id="529" creationId="{684B2525-B4CB-B7BB-2BC1-0FF5427045C2}"/>
          </ac:spMkLst>
        </pc:spChg>
        <pc:spChg chg="mod">
          <ac:chgData name="Seyed Hamed" userId="220999c3-e6ef-4426-a304-d27831ca2f92" providerId="ADAL" clId="{121C0B15-9E1E-443F-BAD1-2D61C586516E}" dt="2025-01-08T21:23:09.975" v="388" actId="27803"/>
          <ac:spMkLst>
            <pc:docMk/>
            <pc:sldMk cId="1729123015" sldId="286"/>
            <ac:spMk id="530" creationId="{94829090-21AF-FCF6-5DE7-F88CBF4A9ED7}"/>
          </ac:spMkLst>
        </pc:spChg>
        <pc:spChg chg="mod">
          <ac:chgData name="Seyed Hamed" userId="220999c3-e6ef-4426-a304-d27831ca2f92" providerId="ADAL" clId="{121C0B15-9E1E-443F-BAD1-2D61C586516E}" dt="2025-01-08T21:23:09.975" v="388" actId="27803"/>
          <ac:spMkLst>
            <pc:docMk/>
            <pc:sldMk cId="1729123015" sldId="286"/>
            <ac:spMk id="531" creationId="{DA0BBB94-9D03-6C6C-91BB-ED919ECDFFB9}"/>
          </ac:spMkLst>
        </pc:spChg>
        <pc:spChg chg="mod">
          <ac:chgData name="Seyed Hamed" userId="220999c3-e6ef-4426-a304-d27831ca2f92" providerId="ADAL" clId="{121C0B15-9E1E-443F-BAD1-2D61C586516E}" dt="2025-01-08T21:23:09.975" v="388" actId="27803"/>
          <ac:spMkLst>
            <pc:docMk/>
            <pc:sldMk cId="1729123015" sldId="286"/>
            <ac:spMk id="532" creationId="{C0CDFDD6-7D2D-6424-30E1-895F4D9DC3C0}"/>
          </ac:spMkLst>
        </pc:spChg>
        <pc:spChg chg="mod">
          <ac:chgData name="Seyed Hamed" userId="220999c3-e6ef-4426-a304-d27831ca2f92" providerId="ADAL" clId="{121C0B15-9E1E-443F-BAD1-2D61C586516E}" dt="2025-01-08T21:23:09.975" v="388" actId="27803"/>
          <ac:spMkLst>
            <pc:docMk/>
            <pc:sldMk cId="1729123015" sldId="286"/>
            <ac:spMk id="533" creationId="{C5F9475B-65FD-BFAD-91E3-86DB96B8D4C8}"/>
          </ac:spMkLst>
        </pc:spChg>
        <pc:spChg chg="mod">
          <ac:chgData name="Seyed Hamed" userId="220999c3-e6ef-4426-a304-d27831ca2f92" providerId="ADAL" clId="{121C0B15-9E1E-443F-BAD1-2D61C586516E}" dt="2025-01-08T21:23:09.975" v="388" actId="27803"/>
          <ac:spMkLst>
            <pc:docMk/>
            <pc:sldMk cId="1729123015" sldId="286"/>
            <ac:spMk id="534" creationId="{11D269CB-C7CF-035C-5014-3BDEFA4712EC}"/>
          </ac:spMkLst>
        </pc:spChg>
        <pc:spChg chg="mod">
          <ac:chgData name="Seyed Hamed" userId="220999c3-e6ef-4426-a304-d27831ca2f92" providerId="ADAL" clId="{121C0B15-9E1E-443F-BAD1-2D61C586516E}" dt="2025-01-08T21:23:09.975" v="388" actId="27803"/>
          <ac:spMkLst>
            <pc:docMk/>
            <pc:sldMk cId="1729123015" sldId="286"/>
            <ac:spMk id="535" creationId="{49A1DBB8-EC11-D45D-653F-A1F09E81B7CF}"/>
          </ac:spMkLst>
        </pc:spChg>
        <pc:spChg chg="mod">
          <ac:chgData name="Seyed Hamed" userId="220999c3-e6ef-4426-a304-d27831ca2f92" providerId="ADAL" clId="{121C0B15-9E1E-443F-BAD1-2D61C586516E}" dt="2025-01-08T21:23:09.975" v="388" actId="27803"/>
          <ac:spMkLst>
            <pc:docMk/>
            <pc:sldMk cId="1729123015" sldId="286"/>
            <ac:spMk id="536" creationId="{463FC73E-05D4-9AF2-E853-740A0A560B97}"/>
          </ac:spMkLst>
        </pc:spChg>
        <pc:spChg chg="mod">
          <ac:chgData name="Seyed Hamed" userId="220999c3-e6ef-4426-a304-d27831ca2f92" providerId="ADAL" clId="{121C0B15-9E1E-443F-BAD1-2D61C586516E}" dt="2025-01-08T21:23:09.975" v="388" actId="27803"/>
          <ac:spMkLst>
            <pc:docMk/>
            <pc:sldMk cId="1729123015" sldId="286"/>
            <ac:spMk id="537" creationId="{E04602EA-8A55-B136-28AD-4B032241811F}"/>
          </ac:spMkLst>
        </pc:spChg>
        <pc:spChg chg="mod">
          <ac:chgData name="Seyed Hamed" userId="220999c3-e6ef-4426-a304-d27831ca2f92" providerId="ADAL" clId="{121C0B15-9E1E-443F-BAD1-2D61C586516E}" dt="2025-01-08T21:23:09.975" v="388" actId="27803"/>
          <ac:spMkLst>
            <pc:docMk/>
            <pc:sldMk cId="1729123015" sldId="286"/>
            <ac:spMk id="538" creationId="{3EF91639-F9D7-8043-E8BE-F1527DB7CBC5}"/>
          </ac:spMkLst>
        </pc:spChg>
        <pc:spChg chg="mod">
          <ac:chgData name="Seyed Hamed" userId="220999c3-e6ef-4426-a304-d27831ca2f92" providerId="ADAL" clId="{121C0B15-9E1E-443F-BAD1-2D61C586516E}" dt="2025-01-08T21:23:09.975" v="388" actId="27803"/>
          <ac:spMkLst>
            <pc:docMk/>
            <pc:sldMk cId="1729123015" sldId="286"/>
            <ac:spMk id="539" creationId="{895F9D0D-A7AC-7F47-416A-2255EC0AC0B7}"/>
          </ac:spMkLst>
        </pc:spChg>
        <pc:spChg chg="mod">
          <ac:chgData name="Seyed Hamed" userId="220999c3-e6ef-4426-a304-d27831ca2f92" providerId="ADAL" clId="{121C0B15-9E1E-443F-BAD1-2D61C586516E}" dt="2025-01-08T21:23:09.975" v="388" actId="27803"/>
          <ac:spMkLst>
            <pc:docMk/>
            <pc:sldMk cId="1729123015" sldId="286"/>
            <ac:spMk id="540" creationId="{E2165D72-5074-883D-82F3-DC4F4F86E857}"/>
          </ac:spMkLst>
        </pc:spChg>
        <pc:spChg chg="mod">
          <ac:chgData name="Seyed Hamed" userId="220999c3-e6ef-4426-a304-d27831ca2f92" providerId="ADAL" clId="{121C0B15-9E1E-443F-BAD1-2D61C586516E}" dt="2025-01-08T21:23:09.975" v="388" actId="27803"/>
          <ac:spMkLst>
            <pc:docMk/>
            <pc:sldMk cId="1729123015" sldId="286"/>
            <ac:spMk id="541" creationId="{77AD692B-35F1-0999-D83A-FAD7038A7E0F}"/>
          </ac:spMkLst>
        </pc:spChg>
        <pc:spChg chg="mod">
          <ac:chgData name="Seyed Hamed" userId="220999c3-e6ef-4426-a304-d27831ca2f92" providerId="ADAL" clId="{121C0B15-9E1E-443F-BAD1-2D61C586516E}" dt="2025-01-08T21:23:09.975" v="388" actId="27803"/>
          <ac:spMkLst>
            <pc:docMk/>
            <pc:sldMk cId="1729123015" sldId="286"/>
            <ac:spMk id="542" creationId="{31D68BFE-A966-C032-86AB-0ACA33F6BECF}"/>
          </ac:spMkLst>
        </pc:spChg>
        <pc:spChg chg="mod">
          <ac:chgData name="Seyed Hamed" userId="220999c3-e6ef-4426-a304-d27831ca2f92" providerId="ADAL" clId="{121C0B15-9E1E-443F-BAD1-2D61C586516E}" dt="2025-01-08T21:23:09.975" v="388" actId="27803"/>
          <ac:spMkLst>
            <pc:docMk/>
            <pc:sldMk cId="1729123015" sldId="286"/>
            <ac:spMk id="543" creationId="{DA1BDA48-5977-2B8C-1970-D8A49D3178E9}"/>
          </ac:spMkLst>
        </pc:spChg>
        <pc:spChg chg="mod">
          <ac:chgData name="Seyed Hamed" userId="220999c3-e6ef-4426-a304-d27831ca2f92" providerId="ADAL" clId="{121C0B15-9E1E-443F-BAD1-2D61C586516E}" dt="2025-01-08T21:23:09.975" v="388" actId="27803"/>
          <ac:spMkLst>
            <pc:docMk/>
            <pc:sldMk cId="1729123015" sldId="286"/>
            <ac:spMk id="544" creationId="{95ABE7AB-2566-F678-1816-0FC238278140}"/>
          </ac:spMkLst>
        </pc:spChg>
        <pc:spChg chg="mod">
          <ac:chgData name="Seyed Hamed" userId="220999c3-e6ef-4426-a304-d27831ca2f92" providerId="ADAL" clId="{121C0B15-9E1E-443F-BAD1-2D61C586516E}" dt="2025-01-08T21:23:09.975" v="388" actId="27803"/>
          <ac:spMkLst>
            <pc:docMk/>
            <pc:sldMk cId="1729123015" sldId="286"/>
            <ac:spMk id="545" creationId="{09CE70B9-9433-3F90-EFA4-F16DFCC9EBA5}"/>
          </ac:spMkLst>
        </pc:spChg>
        <pc:spChg chg="mod">
          <ac:chgData name="Seyed Hamed" userId="220999c3-e6ef-4426-a304-d27831ca2f92" providerId="ADAL" clId="{121C0B15-9E1E-443F-BAD1-2D61C586516E}" dt="2025-01-08T21:23:09.975" v="388" actId="27803"/>
          <ac:spMkLst>
            <pc:docMk/>
            <pc:sldMk cId="1729123015" sldId="286"/>
            <ac:spMk id="546" creationId="{2D7FCE0A-4E5B-6787-6C5C-B94F1246E4D8}"/>
          </ac:spMkLst>
        </pc:spChg>
        <pc:spChg chg="mod">
          <ac:chgData name="Seyed Hamed" userId="220999c3-e6ef-4426-a304-d27831ca2f92" providerId="ADAL" clId="{121C0B15-9E1E-443F-BAD1-2D61C586516E}" dt="2025-01-08T21:23:09.975" v="388" actId="27803"/>
          <ac:spMkLst>
            <pc:docMk/>
            <pc:sldMk cId="1729123015" sldId="286"/>
            <ac:spMk id="547" creationId="{1B497841-80D3-CD80-3979-A19128E164A9}"/>
          </ac:spMkLst>
        </pc:spChg>
        <pc:spChg chg="mod">
          <ac:chgData name="Seyed Hamed" userId="220999c3-e6ef-4426-a304-d27831ca2f92" providerId="ADAL" clId="{121C0B15-9E1E-443F-BAD1-2D61C586516E}" dt="2025-01-08T21:23:09.975" v="388" actId="27803"/>
          <ac:spMkLst>
            <pc:docMk/>
            <pc:sldMk cId="1729123015" sldId="286"/>
            <ac:spMk id="548" creationId="{8024A8EB-FB7F-8B35-5D6A-8E2322BC4EF6}"/>
          </ac:spMkLst>
        </pc:spChg>
        <pc:spChg chg="mod">
          <ac:chgData name="Seyed Hamed" userId="220999c3-e6ef-4426-a304-d27831ca2f92" providerId="ADAL" clId="{121C0B15-9E1E-443F-BAD1-2D61C586516E}" dt="2025-01-08T21:23:09.975" v="388" actId="27803"/>
          <ac:spMkLst>
            <pc:docMk/>
            <pc:sldMk cId="1729123015" sldId="286"/>
            <ac:spMk id="549" creationId="{50850E89-37C3-05A4-6ED6-DC30CBEF86C5}"/>
          </ac:spMkLst>
        </pc:spChg>
        <pc:spChg chg="mod">
          <ac:chgData name="Seyed Hamed" userId="220999c3-e6ef-4426-a304-d27831ca2f92" providerId="ADAL" clId="{121C0B15-9E1E-443F-BAD1-2D61C586516E}" dt="2025-01-08T21:23:09.975" v="388" actId="27803"/>
          <ac:spMkLst>
            <pc:docMk/>
            <pc:sldMk cId="1729123015" sldId="286"/>
            <ac:spMk id="550" creationId="{EF2964F6-0CB6-CFCC-844E-D9172B6A939B}"/>
          </ac:spMkLst>
        </pc:spChg>
        <pc:spChg chg="mod">
          <ac:chgData name="Seyed Hamed" userId="220999c3-e6ef-4426-a304-d27831ca2f92" providerId="ADAL" clId="{121C0B15-9E1E-443F-BAD1-2D61C586516E}" dt="2025-01-08T21:23:09.975" v="388" actId="27803"/>
          <ac:spMkLst>
            <pc:docMk/>
            <pc:sldMk cId="1729123015" sldId="286"/>
            <ac:spMk id="551" creationId="{8935FE29-D8E7-1CED-768B-7540FD011A55}"/>
          </ac:spMkLst>
        </pc:spChg>
        <pc:spChg chg="mod">
          <ac:chgData name="Seyed Hamed" userId="220999c3-e6ef-4426-a304-d27831ca2f92" providerId="ADAL" clId="{121C0B15-9E1E-443F-BAD1-2D61C586516E}" dt="2025-01-08T21:23:09.975" v="388" actId="27803"/>
          <ac:spMkLst>
            <pc:docMk/>
            <pc:sldMk cId="1729123015" sldId="286"/>
            <ac:spMk id="552" creationId="{74315AE0-0E06-970F-0D7C-16B5428AF2CF}"/>
          </ac:spMkLst>
        </pc:spChg>
        <pc:spChg chg="mod">
          <ac:chgData name="Seyed Hamed" userId="220999c3-e6ef-4426-a304-d27831ca2f92" providerId="ADAL" clId="{121C0B15-9E1E-443F-BAD1-2D61C586516E}" dt="2025-01-08T21:23:09.975" v="388" actId="27803"/>
          <ac:spMkLst>
            <pc:docMk/>
            <pc:sldMk cId="1729123015" sldId="286"/>
            <ac:spMk id="554" creationId="{35091F67-112D-8555-6A07-36B3B43C6BFB}"/>
          </ac:spMkLst>
        </pc:spChg>
        <pc:spChg chg="mod">
          <ac:chgData name="Seyed Hamed" userId="220999c3-e6ef-4426-a304-d27831ca2f92" providerId="ADAL" clId="{121C0B15-9E1E-443F-BAD1-2D61C586516E}" dt="2025-01-08T21:23:09.975" v="388" actId="27803"/>
          <ac:spMkLst>
            <pc:docMk/>
            <pc:sldMk cId="1729123015" sldId="286"/>
            <ac:spMk id="555" creationId="{BCBA5AF1-961E-7870-1596-C22875F80DA1}"/>
          </ac:spMkLst>
        </pc:spChg>
        <pc:spChg chg="mod">
          <ac:chgData name="Seyed Hamed" userId="220999c3-e6ef-4426-a304-d27831ca2f92" providerId="ADAL" clId="{121C0B15-9E1E-443F-BAD1-2D61C586516E}" dt="2025-01-08T21:23:09.975" v="388" actId="27803"/>
          <ac:spMkLst>
            <pc:docMk/>
            <pc:sldMk cId="1729123015" sldId="286"/>
            <ac:spMk id="556" creationId="{5007C7E4-BF5A-BDA3-9143-71F7DEACF099}"/>
          </ac:spMkLst>
        </pc:spChg>
        <pc:spChg chg="mod">
          <ac:chgData name="Seyed Hamed" userId="220999c3-e6ef-4426-a304-d27831ca2f92" providerId="ADAL" clId="{121C0B15-9E1E-443F-BAD1-2D61C586516E}" dt="2025-01-08T21:23:09.975" v="388" actId="27803"/>
          <ac:spMkLst>
            <pc:docMk/>
            <pc:sldMk cId="1729123015" sldId="286"/>
            <ac:spMk id="557" creationId="{9C62CF8D-E0E3-5761-355D-795E7ABDA7AA}"/>
          </ac:spMkLst>
        </pc:spChg>
        <pc:spChg chg="mod">
          <ac:chgData name="Seyed Hamed" userId="220999c3-e6ef-4426-a304-d27831ca2f92" providerId="ADAL" clId="{121C0B15-9E1E-443F-BAD1-2D61C586516E}" dt="2025-01-08T21:23:09.975" v="388" actId="27803"/>
          <ac:spMkLst>
            <pc:docMk/>
            <pc:sldMk cId="1729123015" sldId="286"/>
            <ac:spMk id="558" creationId="{A8992B91-5A1D-F58C-CDC0-CB9D6652A5F3}"/>
          </ac:spMkLst>
        </pc:spChg>
        <pc:spChg chg="mod">
          <ac:chgData name="Seyed Hamed" userId="220999c3-e6ef-4426-a304-d27831ca2f92" providerId="ADAL" clId="{121C0B15-9E1E-443F-BAD1-2D61C586516E}" dt="2025-01-08T21:23:09.975" v="388" actId="27803"/>
          <ac:spMkLst>
            <pc:docMk/>
            <pc:sldMk cId="1729123015" sldId="286"/>
            <ac:spMk id="560" creationId="{851E9723-8F44-B94C-D344-C92AE00EE260}"/>
          </ac:spMkLst>
        </pc:spChg>
        <pc:spChg chg="mod">
          <ac:chgData name="Seyed Hamed" userId="220999c3-e6ef-4426-a304-d27831ca2f92" providerId="ADAL" clId="{121C0B15-9E1E-443F-BAD1-2D61C586516E}" dt="2025-01-08T21:23:09.975" v="388" actId="27803"/>
          <ac:spMkLst>
            <pc:docMk/>
            <pc:sldMk cId="1729123015" sldId="286"/>
            <ac:spMk id="561" creationId="{E3D98558-344D-2ACE-EA29-0480AAAAB1F2}"/>
          </ac:spMkLst>
        </pc:spChg>
        <pc:spChg chg="mod">
          <ac:chgData name="Seyed Hamed" userId="220999c3-e6ef-4426-a304-d27831ca2f92" providerId="ADAL" clId="{121C0B15-9E1E-443F-BAD1-2D61C586516E}" dt="2025-01-08T21:23:09.975" v="388" actId="27803"/>
          <ac:spMkLst>
            <pc:docMk/>
            <pc:sldMk cId="1729123015" sldId="286"/>
            <ac:spMk id="562" creationId="{E2AF90DF-968F-E36B-5274-5E59601ACA85}"/>
          </ac:spMkLst>
        </pc:spChg>
        <pc:spChg chg="mod">
          <ac:chgData name="Seyed Hamed" userId="220999c3-e6ef-4426-a304-d27831ca2f92" providerId="ADAL" clId="{121C0B15-9E1E-443F-BAD1-2D61C586516E}" dt="2025-01-08T21:23:09.975" v="388" actId="27803"/>
          <ac:spMkLst>
            <pc:docMk/>
            <pc:sldMk cId="1729123015" sldId="286"/>
            <ac:spMk id="563" creationId="{572CA2E7-380D-7DAA-7482-5A16C196A200}"/>
          </ac:spMkLst>
        </pc:spChg>
        <pc:spChg chg="mod">
          <ac:chgData name="Seyed Hamed" userId="220999c3-e6ef-4426-a304-d27831ca2f92" providerId="ADAL" clId="{121C0B15-9E1E-443F-BAD1-2D61C586516E}" dt="2025-01-08T21:23:09.975" v="388" actId="27803"/>
          <ac:spMkLst>
            <pc:docMk/>
            <pc:sldMk cId="1729123015" sldId="286"/>
            <ac:spMk id="564" creationId="{AE5284BC-6C30-4908-AD4F-95D13F142F49}"/>
          </ac:spMkLst>
        </pc:spChg>
        <pc:spChg chg="mod">
          <ac:chgData name="Seyed Hamed" userId="220999c3-e6ef-4426-a304-d27831ca2f92" providerId="ADAL" clId="{121C0B15-9E1E-443F-BAD1-2D61C586516E}" dt="2025-01-08T21:23:09.975" v="388" actId="27803"/>
          <ac:spMkLst>
            <pc:docMk/>
            <pc:sldMk cId="1729123015" sldId="286"/>
            <ac:spMk id="566" creationId="{BB674E81-70C1-B593-4635-2F715AF7EF33}"/>
          </ac:spMkLst>
        </pc:spChg>
        <pc:spChg chg="mod">
          <ac:chgData name="Seyed Hamed" userId="220999c3-e6ef-4426-a304-d27831ca2f92" providerId="ADAL" clId="{121C0B15-9E1E-443F-BAD1-2D61C586516E}" dt="2025-01-08T21:23:09.975" v="388" actId="27803"/>
          <ac:spMkLst>
            <pc:docMk/>
            <pc:sldMk cId="1729123015" sldId="286"/>
            <ac:spMk id="567" creationId="{EC9464B6-EE1D-5AFC-41FB-DE5897E782EE}"/>
          </ac:spMkLst>
        </pc:spChg>
        <pc:spChg chg="mod">
          <ac:chgData name="Seyed Hamed" userId="220999c3-e6ef-4426-a304-d27831ca2f92" providerId="ADAL" clId="{121C0B15-9E1E-443F-BAD1-2D61C586516E}" dt="2025-01-08T21:23:09.975" v="388" actId="27803"/>
          <ac:spMkLst>
            <pc:docMk/>
            <pc:sldMk cId="1729123015" sldId="286"/>
            <ac:spMk id="568" creationId="{29BD65F7-5671-DF9F-A42E-F02A377873E3}"/>
          </ac:spMkLst>
        </pc:spChg>
        <pc:spChg chg="mod">
          <ac:chgData name="Seyed Hamed" userId="220999c3-e6ef-4426-a304-d27831ca2f92" providerId="ADAL" clId="{121C0B15-9E1E-443F-BAD1-2D61C586516E}" dt="2025-01-08T21:23:09.975" v="388" actId="27803"/>
          <ac:spMkLst>
            <pc:docMk/>
            <pc:sldMk cId="1729123015" sldId="286"/>
            <ac:spMk id="569" creationId="{C1BD28E2-EDC0-AC25-7DA7-C5A277E7C8DE}"/>
          </ac:spMkLst>
        </pc:spChg>
        <pc:spChg chg="mod">
          <ac:chgData name="Seyed Hamed" userId="220999c3-e6ef-4426-a304-d27831ca2f92" providerId="ADAL" clId="{121C0B15-9E1E-443F-BAD1-2D61C586516E}" dt="2025-01-08T21:23:09.975" v="388" actId="27803"/>
          <ac:spMkLst>
            <pc:docMk/>
            <pc:sldMk cId="1729123015" sldId="286"/>
            <ac:spMk id="570" creationId="{190D7F7B-823E-7BDB-FA96-3549EC1BD469}"/>
          </ac:spMkLst>
        </pc:spChg>
        <pc:spChg chg="mod">
          <ac:chgData name="Seyed Hamed" userId="220999c3-e6ef-4426-a304-d27831ca2f92" providerId="ADAL" clId="{121C0B15-9E1E-443F-BAD1-2D61C586516E}" dt="2025-01-08T21:23:09.975" v="388" actId="27803"/>
          <ac:spMkLst>
            <pc:docMk/>
            <pc:sldMk cId="1729123015" sldId="286"/>
            <ac:spMk id="572" creationId="{3327D336-CB1C-4682-1C1F-CA5781A74DBD}"/>
          </ac:spMkLst>
        </pc:spChg>
        <pc:spChg chg="mod">
          <ac:chgData name="Seyed Hamed" userId="220999c3-e6ef-4426-a304-d27831ca2f92" providerId="ADAL" clId="{121C0B15-9E1E-443F-BAD1-2D61C586516E}" dt="2025-01-08T21:23:09.975" v="388" actId="27803"/>
          <ac:spMkLst>
            <pc:docMk/>
            <pc:sldMk cId="1729123015" sldId="286"/>
            <ac:spMk id="573" creationId="{6A74B22D-72B3-79DA-FFDF-E518105596C5}"/>
          </ac:spMkLst>
        </pc:spChg>
        <pc:spChg chg="mod">
          <ac:chgData name="Seyed Hamed" userId="220999c3-e6ef-4426-a304-d27831ca2f92" providerId="ADAL" clId="{121C0B15-9E1E-443F-BAD1-2D61C586516E}" dt="2025-01-08T21:23:09.975" v="388" actId="27803"/>
          <ac:spMkLst>
            <pc:docMk/>
            <pc:sldMk cId="1729123015" sldId="286"/>
            <ac:spMk id="574" creationId="{A631DFE6-B24A-FC88-43D7-EA7BE9A9FF3B}"/>
          </ac:spMkLst>
        </pc:spChg>
        <pc:spChg chg="mod">
          <ac:chgData name="Seyed Hamed" userId="220999c3-e6ef-4426-a304-d27831ca2f92" providerId="ADAL" clId="{121C0B15-9E1E-443F-BAD1-2D61C586516E}" dt="2025-01-08T21:23:09.975" v="388" actId="27803"/>
          <ac:spMkLst>
            <pc:docMk/>
            <pc:sldMk cId="1729123015" sldId="286"/>
            <ac:spMk id="575" creationId="{F2255195-88C3-6512-6322-5454CAF70F45}"/>
          </ac:spMkLst>
        </pc:spChg>
        <pc:spChg chg="mod">
          <ac:chgData name="Seyed Hamed" userId="220999c3-e6ef-4426-a304-d27831ca2f92" providerId="ADAL" clId="{121C0B15-9E1E-443F-BAD1-2D61C586516E}" dt="2025-01-08T21:23:09.975" v="388" actId="27803"/>
          <ac:spMkLst>
            <pc:docMk/>
            <pc:sldMk cId="1729123015" sldId="286"/>
            <ac:spMk id="576" creationId="{2FE03035-AEAF-D50A-E9FC-B1DCE645BE70}"/>
          </ac:spMkLst>
        </pc:spChg>
        <pc:spChg chg="mod">
          <ac:chgData name="Seyed Hamed" userId="220999c3-e6ef-4426-a304-d27831ca2f92" providerId="ADAL" clId="{121C0B15-9E1E-443F-BAD1-2D61C586516E}" dt="2025-01-08T21:23:09.975" v="388" actId="27803"/>
          <ac:spMkLst>
            <pc:docMk/>
            <pc:sldMk cId="1729123015" sldId="286"/>
            <ac:spMk id="577" creationId="{8160ACFE-CD25-7733-6ED9-3D0FEB87F492}"/>
          </ac:spMkLst>
        </pc:spChg>
        <pc:spChg chg="mod">
          <ac:chgData name="Seyed Hamed" userId="220999c3-e6ef-4426-a304-d27831ca2f92" providerId="ADAL" clId="{121C0B15-9E1E-443F-BAD1-2D61C586516E}" dt="2025-01-08T21:23:09.975" v="388" actId="27803"/>
          <ac:spMkLst>
            <pc:docMk/>
            <pc:sldMk cId="1729123015" sldId="286"/>
            <ac:spMk id="578" creationId="{88731445-6651-B218-BC6F-D6002EFD89D1}"/>
          </ac:spMkLst>
        </pc:spChg>
        <pc:spChg chg="mod">
          <ac:chgData name="Seyed Hamed" userId="220999c3-e6ef-4426-a304-d27831ca2f92" providerId="ADAL" clId="{121C0B15-9E1E-443F-BAD1-2D61C586516E}" dt="2025-01-08T21:23:09.975" v="388" actId="27803"/>
          <ac:spMkLst>
            <pc:docMk/>
            <pc:sldMk cId="1729123015" sldId="286"/>
            <ac:spMk id="579" creationId="{4CEB3320-70F3-CA83-F554-F17E5B07039E}"/>
          </ac:spMkLst>
        </pc:spChg>
        <pc:spChg chg="mod">
          <ac:chgData name="Seyed Hamed" userId="220999c3-e6ef-4426-a304-d27831ca2f92" providerId="ADAL" clId="{121C0B15-9E1E-443F-BAD1-2D61C586516E}" dt="2025-01-08T21:23:09.975" v="388" actId="27803"/>
          <ac:spMkLst>
            <pc:docMk/>
            <pc:sldMk cId="1729123015" sldId="286"/>
            <ac:spMk id="580" creationId="{E98FBE82-8960-C686-C398-27E171128202}"/>
          </ac:spMkLst>
        </pc:spChg>
        <pc:spChg chg="mod">
          <ac:chgData name="Seyed Hamed" userId="220999c3-e6ef-4426-a304-d27831ca2f92" providerId="ADAL" clId="{121C0B15-9E1E-443F-BAD1-2D61C586516E}" dt="2025-01-08T21:23:09.975" v="388" actId="27803"/>
          <ac:spMkLst>
            <pc:docMk/>
            <pc:sldMk cId="1729123015" sldId="286"/>
            <ac:spMk id="582" creationId="{84270834-2FC2-FE54-3D94-F2ED2E47779E}"/>
          </ac:spMkLst>
        </pc:spChg>
        <pc:spChg chg="mod">
          <ac:chgData name="Seyed Hamed" userId="220999c3-e6ef-4426-a304-d27831ca2f92" providerId="ADAL" clId="{121C0B15-9E1E-443F-BAD1-2D61C586516E}" dt="2025-01-08T21:23:09.975" v="388" actId="27803"/>
          <ac:spMkLst>
            <pc:docMk/>
            <pc:sldMk cId="1729123015" sldId="286"/>
            <ac:spMk id="583" creationId="{4E4E5F38-0DEA-C919-BA27-98505AD18D6D}"/>
          </ac:spMkLst>
        </pc:spChg>
        <pc:spChg chg="mod">
          <ac:chgData name="Seyed Hamed" userId="220999c3-e6ef-4426-a304-d27831ca2f92" providerId="ADAL" clId="{121C0B15-9E1E-443F-BAD1-2D61C586516E}" dt="2025-01-08T21:23:09.975" v="388" actId="27803"/>
          <ac:spMkLst>
            <pc:docMk/>
            <pc:sldMk cId="1729123015" sldId="286"/>
            <ac:spMk id="584" creationId="{8FAA8DD3-BD65-8E05-2974-09A7FF507FCF}"/>
          </ac:spMkLst>
        </pc:spChg>
        <pc:spChg chg="mod">
          <ac:chgData name="Seyed Hamed" userId="220999c3-e6ef-4426-a304-d27831ca2f92" providerId="ADAL" clId="{121C0B15-9E1E-443F-BAD1-2D61C586516E}" dt="2025-01-08T21:23:09.975" v="388" actId="27803"/>
          <ac:spMkLst>
            <pc:docMk/>
            <pc:sldMk cId="1729123015" sldId="286"/>
            <ac:spMk id="585" creationId="{67925A15-1A20-3840-8BFF-B19AB3A2819B}"/>
          </ac:spMkLst>
        </pc:spChg>
        <pc:spChg chg="mod">
          <ac:chgData name="Seyed Hamed" userId="220999c3-e6ef-4426-a304-d27831ca2f92" providerId="ADAL" clId="{121C0B15-9E1E-443F-BAD1-2D61C586516E}" dt="2025-01-08T21:23:09.975" v="388" actId="27803"/>
          <ac:spMkLst>
            <pc:docMk/>
            <pc:sldMk cId="1729123015" sldId="286"/>
            <ac:spMk id="586" creationId="{4D262C22-11C7-4250-34CF-6F50FCA9A534}"/>
          </ac:spMkLst>
        </pc:spChg>
        <pc:spChg chg="mod">
          <ac:chgData name="Seyed Hamed" userId="220999c3-e6ef-4426-a304-d27831ca2f92" providerId="ADAL" clId="{121C0B15-9E1E-443F-BAD1-2D61C586516E}" dt="2025-01-08T21:23:09.975" v="388" actId="27803"/>
          <ac:spMkLst>
            <pc:docMk/>
            <pc:sldMk cId="1729123015" sldId="286"/>
            <ac:spMk id="587" creationId="{B92980B8-8859-335C-C414-E2AB23D53001}"/>
          </ac:spMkLst>
        </pc:spChg>
        <pc:spChg chg="mod">
          <ac:chgData name="Seyed Hamed" userId="220999c3-e6ef-4426-a304-d27831ca2f92" providerId="ADAL" clId="{121C0B15-9E1E-443F-BAD1-2D61C586516E}" dt="2025-01-08T21:23:09.975" v="388" actId="27803"/>
          <ac:spMkLst>
            <pc:docMk/>
            <pc:sldMk cId="1729123015" sldId="286"/>
            <ac:spMk id="588" creationId="{CB84B6F5-CB28-5915-0373-8943F6BCC0B8}"/>
          </ac:spMkLst>
        </pc:spChg>
        <pc:spChg chg="mod">
          <ac:chgData name="Seyed Hamed" userId="220999c3-e6ef-4426-a304-d27831ca2f92" providerId="ADAL" clId="{121C0B15-9E1E-443F-BAD1-2D61C586516E}" dt="2025-01-08T21:23:09.975" v="388" actId="27803"/>
          <ac:spMkLst>
            <pc:docMk/>
            <pc:sldMk cId="1729123015" sldId="286"/>
            <ac:spMk id="589" creationId="{5F46C251-2A73-323E-03C8-4755C74285A2}"/>
          </ac:spMkLst>
        </pc:spChg>
        <pc:spChg chg="mod">
          <ac:chgData name="Seyed Hamed" userId="220999c3-e6ef-4426-a304-d27831ca2f92" providerId="ADAL" clId="{121C0B15-9E1E-443F-BAD1-2D61C586516E}" dt="2025-01-08T21:23:09.975" v="388" actId="27803"/>
          <ac:spMkLst>
            <pc:docMk/>
            <pc:sldMk cId="1729123015" sldId="286"/>
            <ac:spMk id="590" creationId="{12197867-ECDB-731C-E929-13F817E5A3E8}"/>
          </ac:spMkLst>
        </pc:spChg>
        <pc:spChg chg="mod">
          <ac:chgData name="Seyed Hamed" userId="220999c3-e6ef-4426-a304-d27831ca2f92" providerId="ADAL" clId="{121C0B15-9E1E-443F-BAD1-2D61C586516E}" dt="2025-01-08T21:23:09.975" v="388" actId="27803"/>
          <ac:spMkLst>
            <pc:docMk/>
            <pc:sldMk cId="1729123015" sldId="286"/>
            <ac:spMk id="591" creationId="{B86D9414-6CC0-9F78-C89D-1FE9DCD140CC}"/>
          </ac:spMkLst>
        </pc:spChg>
        <pc:spChg chg="mod">
          <ac:chgData name="Seyed Hamed" userId="220999c3-e6ef-4426-a304-d27831ca2f92" providerId="ADAL" clId="{121C0B15-9E1E-443F-BAD1-2D61C586516E}" dt="2025-01-08T21:23:09.975" v="388" actId="27803"/>
          <ac:spMkLst>
            <pc:docMk/>
            <pc:sldMk cId="1729123015" sldId="286"/>
            <ac:spMk id="592" creationId="{77D11294-1354-78FD-C4BE-0288D7B142C5}"/>
          </ac:spMkLst>
        </pc:spChg>
        <pc:spChg chg="mod">
          <ac:chgData name="Seyed Hamed" userId="220999c3-e6ef-4426-a304-d27831ca2f92" providerId="ADAL" clId="{121C0B15-9E1E-443F-BAD1-2D61C586516E}" dt="2025-01-08T21:23:09.975" v="388" actId="27803"/>
          <ac:spMkLst>
            <pc:docMk/>
            <pc:sldMk cId="1729123015" sldId="286"/>
            <ac:spMk id="593" creationId="{E3ACC9DA-126E-DC2E-D7F1-2543D9E35393}"/>
          </ac:spMkLst>
        </pc:spChg>
        <pc:spChg chg="mod">
          <ac:chgData name="Seyed Hamed" userId="220999c3-e6ef-4426-a304-d27831ca2f92" providerId="ADAL" clId="{121C0B15-9E1E-443F-BAD1-2D61C586516E}" dt="2025-01-08T21:23:09.975" v="388" actId="27803"/>
          <ac:spMkLst>
            <pc:docMk/>
            <pc:sldMk cId="1729123015" sldId="286"/>
            <ac:spMk id="594" creationId="{36D60E35-C3EF-399C-77D0-8D3D99CB3D6B}"/>
          </ac:spMkLst>
        </pc:spChg>
        <pc:spChg chg="mod">
          <ac:chgData name="Seyed Hamed" userId="220999c3-e6ef-4426-a304-d27831ca2f92" providerId="ADAL" clId="{121C0B15-9E1E-443F-BAD1-2D61C586516E}" dt="2025-01-08T21:23:09.975" v="388" actId="27803"/>
          <ac:spMkLst>
            <pc:docMk/>
            <pc:sldMk cId="1729123015" sldId="286"/>
            <ac:spMk id="595" creationId="{E1C88C22-3D1A-5358-B131-17F96C9B75CD}"/>
          </ac:spMkLst>
        </pc:spChg>
        <pc:spChg chg="mod">
          <ac:chgData name="Seyed Hamed" userId="220999c3-e6ef-4426-a304-d27831ca2f92" providerId="ADAL" clId="{121C0B15-9E1E-443F-BAD1-2D61C586516E}" dt="2025-01-08T21:23:09.975" v="388" actId="27803"/>
          <ac:spMkLst>
            <pc:docMk/>
            <pc:sldMk cId="1729123015" sldId="286"/>
            <ac:spMk id="596" creationId="{0557134F-AD1C-DB96-1E5E-DF82751D98C1}"/>
          </ac:spMkLst>
        </pc:spChg>
        <pc:spChg chg="mod">
          <ac:chgData name="Seyed Hamed" userId="220999c3-e6ef-4426-a304-d27831ca2f92" providerId="ADAL" clId="{121C0B15-9E1E-443F-BAD1-2D61C586516E}" dt="2025-01-08T21:23:09.975" v="388" actId="27803"/>
          <ac:spMkLst>
            <pc:docMk/>
            <pc:sldMk cId="1729123015" sldId="286"/>
            <ac:spMk id="597" creationId="{729D4404-8AEE-C9B5-BD96-13285443CFC0}"/>
          </ac:spMkLst>
        </pc:spChg>
        <pc:spChg chg="mod">
          <ac:chgData name="Seyed Hamed" userId="220999c3-e6ef-4426-a304-d27831ca2f92" providerId="ADAL" clId="{121C0B15-9E1E-443F-BAD1-2D61C586516E}" dt="2025-01-08T21:23:09.975" v="388" actId="27803"/>
          <ac:spMkLst>
            <pc:docMk/>
            <pc:sldMk cId="1729123015" sldId="286"/>
            <ac:spMk id="598" creationId="{5EB8B94D-0E67-FB49-0E98-108B28396D4F}"/>
          </ac:spMkLst>
        </pc:spChg>
        <pc:spChg chg="mod">
          <ac:chgData name="Seyed Hamed" userId="220999c3-e6ef-4426-a304-d27831ca2f92" providerId="ADAL" clId="{121C0B15-9E1E-443F-BAD1-2D61C586516E}" dt="2025-01-08T21:23:09.975" v="388" actId="27803"/>
          <ac:spMkLst>
            <pc:docMk/>
            <pc:sldMk cId="1729123015" sldId="286"/>
            <ac:spMk id="599" creationId="{D4E16D41-8156-881D-B3BB-41587DEF1F43}"/>
          </ac:spMkLst>
        </pc:spChg>
        <pc:spChg chg="mod">
          <ac:chgData name="Seyed Hamed" userId="220999c3-e6ef-4426-a304-d27831ca2f92" providerId="ADAL" clId="{121C0B15-9E1E-443F-BAD1-2D61C586516E}" dt="2025-01-08T21:23:09.975" v="388" actId="27803"/>
          <ac:spMkLst>
            <pc:docMk/>
            <pc:sldMk cId="1729123015" sldId="286"/>
            <ac:spMk id="600" creationId="{CBE94ABC-D80B-7B81-750C-0DDBCC049370}"/>
          </ac:spMkLst>
        </pc:spChg>
        <pc:spChg chg="mod">
          <ac:chgData name="Seyed Hamed" userId="220999c3-e6ef-4426-a304-d27831ca2f92" providerId="ADAL" clId="{121C0B15-9E1E-443F-BAD1-2D61C586516E}" dt="2025-01-08T21:23:09.975" v="388" actId="27803"/>
          <ac:spMkLst>
            <pc:docMk/>
            <pc:sldMk cId="1729123015" sldId="286"/>
            <ac:spMk id="601" creationId="{920ADA0F-BA46-63CB-C48E-3D2E89A1C450}"/>
          </ac:spMkLst>
        </pc:spChg>
        <pc:spChg chg="mod">
          <ac:chgData name="Seyed Hamed" userId="220999c3-e6ef-4426-a304-d27831ca2f92" providerId="ADAL" clId="{121C0B15-9E1E-443F-BAD1-2D61C586516E}" dt="2025-01-08T21:23:09.975" v="388" actId="27803"/>
          <ac:spMkLst>
            <pc:docMk/>
            <pc:sldMk cId="1729123015" sldId="286"/>
            <ac:spMk id="602" creationId="{175BC3B6-1530-C1CC-78DF-B43A56AAB4E5}"/>
          </ac:spMkLst>
        </pc:spChg>
        <pc:spChg chg="mod">
          <ac:chgData name="Seyed Hamed" userId="220999c3-e6ef-4426-a304-d27831ca2f92" providerId="ADAL" clId="{121C0B15-9E1E-443F-BAD1-2D61C586516E}" dt="2025-01-08T21:23:09.975" v="388" actId="27803"/>
          <ac:spMkLst>
            <pc:docMk/>
            <pc:sldMk cId="1729123015" sldId="286"/>
            <ac:spMk id="603" creationId="{07B2641C-093B-A7A7-0F01-AE7D8EC3D85F}"/>
          </ac:spMkLst>
        </pc:spChg>
        <pc:spChg chg="mod">
          <ac:chgData name="Seyed Hamed" userId="220999c3-e6ef-4426-a304-d27831ca2f92" providerId="ADAL" clId="{121C0B15-9E1E-443F-BAD1-2D61C586516E}" dt="2025-01-08T21:23:09.975" v="388" actId="27803"/>
          <ac:spMkLst>
            <pc:docMk/>
            <pc:sldMk cId="1729123015" sldId="286"/>
            <ac:spMk id="604" creationId="{F7FFF3D2-A90D-059E-AFCC-83686DF83F5D}"/>
          </ac:spMkLst>
        </pc:spChg>
        <pc:spChg chg="mod">
          <ac:chgData name="Seyed Hamed" userId="220999c3-e6ef-4426-a304-d27831ca2f92" providerId="ADAL" clId="{121C0B15-9E1E-443F-BAD1-2D61C586516E}" dt="2025-01-08T21:23:09.975" v="388" actId="27803"/>
          <ac:spMkLst>
            <pc:docMk/>
            <pc:sldMk cId="1729123015" sldId="286"/>
            <ac:spMk id="605" creationId="{FCCBF0A7-4FE6-1723-73EB-A1E1FE670C23}"/>
          </ac:spMkLst>
        </pc:spChg>
        <pc:spChg chg="mod">
          <ac:chgData name="Seyed Hamed" userId="220999c3-e6ef-4426-a304-d27831ca2f92" providerId="ADAL" clId="{121C0B15-9E1E-443F-BAD1-2D61C586516E}" dt="2025-01-08T21:23:09.975" v="388" actId="27803"/>
          <ac:spMkLst>
            <pc:docMk/>
            <pc:sldMk cId="1729123015" sldId="286"/>
            <ac:spMk id="606" creationId="{CB780148-F405-5767-8C9D-47963323AD2C}"/>
          </ac:spMkLst>
        </pc:spChg>
        <pc:spChg chg="mod">
          <ac:chgData name="Seyed Hamed" userId="220999c3-e6ef-4426-a304-d27831ca2f92" providerId="ADAL" clId="{121C0B15-9E1E-443F-BAD1-2D61C586516E}" dt="2025-01-08T21:23:09.975" v="388" actId="27803"/>
          <ac:spMkLst>
            <pc:docMk/>
            <pc:sldMk cId="1729123015" sldId="286"/>
            <ac:spMk id="607" creationId="{27A2871B-0189-6D08-6D5B-E7E30AD11183}"/>
          </ac:spMkLst>
        </pc:spChg>
        <pc:spChg chg="mod">
          <ac:chgData name="Seyed Hamed" userId="220999c3-e6ef-4426-a304-d27831ca2f92" providerId="ADAL" clId="{121C0B15-9E1E-443F-BAD1-2D61C586516E}" dt="2025-01-08T21:23:09.975" v="388" actId="27803"/>
          <ac:spMkLst>
            <pc:docMk/>
            <pc:sldMk cId="1729123015" sldId="286"/>
            <ac:spMk id="608" creationId="{C2A9D0A7-9CB9-81B3-0384-9D1356E1942F}"/>
          </ac:spMkLst>
        </pc:spChg>
        <pc:spChg chg="mod">
          <ac:chgData name="Seyed Hamed" userId="220999c3-e6ef-4426-a304-d27831ca2f92" providerId="ADAL" clId="{121C0B15-9E1E-443F-BAD1-2D61C586516E}" dt="2025-01-08T21:23:09.975" v="388" actId="27803"/>
          <ac:spMkLst>
            <pc:docMk/>
            <pc:sldMk cId="1729123015" sldId="286"/>
            <ac:spMk id="609" creationId="{FDBC7DB6-38FB-CD49-6152-E5A678F18559}"/>
          </ac:spMkLst>
        </pc:spChg>
        <pc:spChg chg="mod">
          <ac:chgData name="Seyed Hamed" userId="220999c3-e6ef-4426-a304-d27831ca2f92" providerId="ADAL" clId="{121C0B15-9E1E-443F-BAD1-2D61C586516E}" dt="2025-01-08T21:23:09.975" v="388" actId="27803"/>
          <ac:spMkLst>
            <pc:docMk/>
            <pc:sldMk cId="1729123015" sldId="286"/>
            <ac:spMk id="610" creationId="{576F9089-9A56-4952-AB7C-67FE6BA984C0}"/>
          </ac:spMkLst>
        </pc:spChg>
        <pc:spChg chg="mod">
          <ac:chgData name="Seyed Hamed" userId="220999c3-e6ef-4426-a304-d27831ca2f92" providerId="ADAL" clId="{121C0B15-9E1E-443F-BAD1-2D61C586516E}" dt="2025-01-08T21:23:09.975" v="388" actId="27803"/>
          <ac:spMkLst>
            <pc:docMk/>
            <pc:sldMk cId="1729123015" sldId="286"/>
            <ac:spMk id="611" creationId="{7EA72614-A70A-C9B4-2ED0-6D795D0F568B}"/>
          </ac:spMkLst>
        </pc:spChg>
        <pc:spChg chg="mod">
          <ac:chgData name="Seyed Hamed" userId="220999c3-e6ef-4426-a304-d27831ca2f92" providerId="ADAL" clId="{121C0B15-9E1E-443F-BAD1-2D61C586516E}" dt="2025-01-08T21:23:09.975" v="388" actId="27803"/>
          <ac:spMkLst>
            <pc:docMk/>
            <pc:sldMk cId="1729123015" sldId="286"/>
            <ac:spMk id="613" creationId="{75942CFF-6FA6-17C6-C55A-5D0926BE1BF1}"/>
          </ac:spMkLst>
        </pc:spChg>
        <pc:spChg chg="mod">
          <ac:chgData name="Seyed Hamed" userId="220999c3-e6ef-4426-a304-d27831ca2f92" providerId="ADAL" clId="{121C0B15-9E1E-443F-BAD1-2D61C586516E}" dt="2025-01-08T21:23:09.975" v="388" actId="27803"/>
          <ac:spMkLst>
            <pc:docMk/>
            <pc:sldMk cId="1729123015" sldId="286"/>
            <ac:spMk id="614" creationId="{25DF1F25-BA68-6F7F-4D79-3F374A3B1F8C}"/>
          </ac:spMkLst>
        </pc:spChg>
        <pc:spChg chg="mod">
          <ac:chgData name="Seyed Hamed" userId="220999c3-e6ef-4426-a304-d27831ca2f92" providerId="ADAL" clId="{121C0B15-9E1E-443F-BAD1-2D61C586516E}" dt="2025-01-08T21:23:09.975" v="388" actId="27803"/>
          <ac:spMkLst>
            <pc:docMk/>
            <pc:sldMk cId="1729123015" sldId="286"/>
            <ac:spMk id="615" creationId="{9100B8EA-D47C-ECF4-3C26-23A33BEE6265}"/>
          </ac:spMkLst>
        </pc:spChg>
        <pc:spChg chg="mod">
          <ac:chgData name="Seyed Hamed" userId="220999c3-e6ef-4426-a304-d27831ca2f92" providerId="ADAL" clId="{121C0B15-9E1E-443F-BAD1-2D61C586516E}" dt="2025-01-08T21:23:09.975" v="388" actId="27803"/>
          <ac:spMkLst>
            <pc:docMk/>
            <pc:sldMk cId="1729123015" sldId="286"/>
            <ac:spMk id="616" creationId="{84A76230-EAB1-23FA-28CE-9A987F741A78}"/>
          </ac:spMkLst>
        </pc:spChg>
        <pc:spChg chg="mod">
          <ac:chgData name="Seyed Hamed" userId="220999c3-e6ef-4426-a304-d27831ca2f92" providerId="ADAL" clId="{121C0B15-9E1E-443F-BAD1-2D61C586516E}" dt="2025-01-08T21:23:09.975" v="388" actId="27803"/>
          <ac:spMkLst>
            <pc:docMk/>
            <pc:sldMk cId="1729123015" sldId="286"/>
            <ac:spMk id="617" creationId="{61745ADF-11F3-FFF2-B0F8-E4FFF278B063}"/>
          </ac:spMkLst>
        </pc:spChg>
        <pc:spChg chg="mod">
          <ac:chgData name="Seyed Hamed" userId="220999c3-e6ef-4426-a304-d27831ca2f92" providerId="ADAL" clId="{121C0B15-9E1E-443F-BAD1-2D61C586516E}" dt="2025-01-08T21:23:09.975" v="388" actId="27803"/>
          <ac:spMkLst>
            <pc:docMk/>
            <pc:sldMk cId="1729123015" sldId="286"/>
            <ac:spMk id="618" creationId="{ABFB5279-124B-87D3-2E6A-FE6C65659CD6}"/>
          </ac:spMkLst>
        </pc:spChg>
        <pc:spChg chg="mod">
          <ac:chgData name="Seyed Hamed" userId="220999c3-e6ef-4426-a304-d27831ca2f92" providerId="ADAL" clId="{121C0B15-9E1E-443F-BAD1-2D61C586516E}" dt="2025-01-08T21:23:09.975" v="388" actId="27803"/>
          <ac:spMkLst>
            <pc:docMk/>
            <pc:sldMk cId="1729123015" sldId="286"/>
            <ac:spMk id="619" creationId="{0A72E93C-75D8-A0C8-92B1-76BEDCCEF3F2}"/>
          </ac:spMkLst>
        </pc:spChg>
        <pc:spChg chg="mod">
          <ac:chgData name="Seyed Hamed" userId="220999c3-e6ef-4426-a304-d27831ca2f92" providerId="ADAL" clId="{121C0B15-9E1E-443F-BAD1-2D61C586516E}" dt="2025-01-08T21:23:09.975" v="388" actId="27803"/>
          <ac:spMkLst>
            <pc:docMk/>
            <pc:sldMk cId="1729123015" sldId="286"/>
            <ac:spMk id="621" creationId="{BE2C0781-3E27-A538-DDA7-40D3F2A4A671}"/>
          </ac:spMkLst>
        </pc:spChg>
        <pc:spChg chg="mod">
          <ac:chgData name="Seyed Hamed" userId="220999c3-e6ef-4426-a304-d27831ca2f92" providerId="ADAL" clId="{121C0B15-9E1E-443F-BAD1-2D61C586516E}" dt="2025-01-08T21:23:09.975" v="388" actId="27803"/>
          <ac:spMkLst>
            <pc:docMk/>
            <pc:sldMk cId="1729123015" sldId="286"/>
            <ac:spMk id="622" creationId="{F995DE9F-0998-8B0D-E1AD-C1800E5A9313}"/>
          </ac:spMkLst>
        </pc:spChg>
        <pc:spChg chg="mod">
          <ac:chgData name="Seyed Hamed" userId="220999c3-e6ef-4426-a304-d27831ca2f92" providerId="ADAL" clId="{121C0B15-9E1E-443F-BAD1-2D61C586516E}" dt="2025-01-08T21:23:09.975" v="388" actId="27803"/>
          <ac:spMkLst>
            <pc:docMk/>
            <pc:sldMk cId="1729123015" sldId="286"/>
            <ac:spMk id="623" creationId="{A59EC13F-3B2A-4FDC-B9E3-912BC7E131CD}"/>
          </ac:spMkLst>
        </pc:spChg>
        <pc:spChg chg="mod">
          <ac:chgData name="Seyed Hamed" userId="220999c3-e6ef-4426-a304-d27831ca2f92" providerId="ADAL" clId="{121C0B15-9E1E-443F-BAD1-2D61C586516E}" dt="2025-01-08T21:23:09.975" v="388" actId="27803"/>
          <ac:spMkLst>
            <pc:docMk/>
            <pc:sldMk cId="1729123015" sldId="286"/>
            <ac:spMk id="624" creationId="{3A173265-2687-A842-C562-340F6B1459E9}"/>
          </ac:spMkLst>
        </pc:spChg>
        <pc:spChg chg="mod">
          <ac:chgData name="Seyed Hamed" userId="220999c3-e6ef-4426-a304-d27831ca2f92" providerId="ADAL" clId="{121C0B15-9E1E-443F-BAD1-2D61C586516E}" dt="2025-01-08T21:23:09.975" v="388" actId="27803"/>
          <ac:spMkLst>
            <pc:docMk/>
            <pc:sldMk cId="1729123015" sldId="286"/>
            <ac:spMk id="626" creationId="{12E2CC30-796E-2D8A-4648-C3E7F7A9C31B}"/>
          </ac:spMkLst>
        </pc:spChg>
        <pc:spChg chg="mod">
          <ac:chgData name="Seyed Hamed" userId="220999c3-e6ef-4426-a304-d27831ca2f92" providerId="ADAL" clId="{121C0B15-9E1E-443F-BAD1-2D61C586516E}" dt="2025-01-08T21:23:09.975" v="388" actId="27803"/>
          <ac:spMkLst>
            <pc:docMk/>
            <pc:sldMk cId="1729123015" sldId="286"/>
            <ac:spMk id="627" creationId="{3BCCB04D-1094-1122-A13E-882B153C6820}"/>
          </ac:spMkLst>
        </pc:spChg>
        <pc:spChg chg="mod">
          <ac:chgData name="Seyed Hamed" userId="220999c3-e6ef-4426-a304-d27831ca2f92" providerId="ADAL" clId="{121C0B15-9E1E-443F-BAD1-2D61C586516E}" dt="2025-01-08T21:23:09.975" v="388" actId="27803"/>
          <ac:spMkLst>
            <pc:docMk/>
            <pc:sldMk cId="1729123015" sldId="286"/>
            <ac:spMk id="628" creationId="{8E5685C2-CA2B-FC0E-D531-CD5038E5AB3F}"/>
          </ac:spMkLst>
        </pc:spChg>
        <pc:spChg chg="mod">
          <ac:chgData name="Seyed Hamed" userId="220999c3-e6ef-4426-a304-d27831ca2f92" providerId="ADAL" clId="{121C0B15-9E1E-443F-BAD1-2D61C586516E}" dt="2025-01-08T21:23:09.975" v="388" actId="27803"/>
          <ac:spMkLst>
            <pc:docMk/>
            <pc:sldMk cId="1729123015" sldId="286"/>
            <ac:spMk id="629" creationId="{146E8691-780F-C552-9822-7CC0559DB139}"/>
          </ac:spMkLst>
        </pc:spChg>
        <pc:spChg chg="mod">
          <ac:chgData name="Seyed Hamed" userId="220999c3-e6ef-4426-a304-d27831ca2f92" providerId="ADAL" clId="{121C0B15-9E1E-443F-BAD1-2D61C586516E}" dt="2025-01-08T21:23:09.975" v="388" actId="27803"/>
          <ac:spMkLst>
            <pc:docMk/>
            <pc:sldMk cId="1729123015" sldId="286"/>
            <ac:spMk id="630" creationId="{6742B92F-4358-4874-0249-EFF3DC6B9C01}"/>
          </ac:spMkLst>
        </pc:spChg>
        <pc:spChg chg="mod">
          <ac:chgData name="Seyed Hamed" userId="220999c3-e6ef-4426-a304-d27831ca2f92" providerId="ADAL" clId="{121C0B15-9E1E-443F-BAD1-2D61C586516E}" dt="2025-01-08T21:23:09.975" v="388" actId="27803"/>
          <ac:spMkLst>
            <pc:docMk/>
            <pc:sldMk cId="1729123015" sldId="286"/>
            <ac:spMk id="631" creationId="{4080381E-432E-1BA2-9CEE-DF167CD9DADA}"/>
          </ac:spMkLst>
        </pc:spChg>
        <pc:spChg chg="mod">
          <ac:chgData name="Seyed Hamed" userId="220999c3-e6ef-4426-a304-d27831ca2f92" providerId="ADAL" clId="{121C0B15-9E1E-443F-BAD1-2D61C586516E}" dt="2025-01-08T21:23:09.975" v="388" actId="27803"/>
          <ac:spMkLst>
            <pc:docMk/>
            <pc:sldMk cId="1729123015" sldId="286"/>
            <ac:spMk id="632" creationId="{8D23C747-7F33-DBE9-66A6-D26A60DDBF86}"/>
          </ac:spMkLst>
        </pc:spChg>
        <pc:spChg chg="mod">
          <ac:chgData name="Seyed Hamed" userId="220999c3-e6ef-4426-a304-d27831ca2f92" providerId="ADAL" clId="{121C0B15-9E1E-443F-BAD1-2D61C586516E}" dt="2025-01-08T21:23:09.975" v="388" actId="27803"/>
          <ac:spMkLst>
            <pc:docMk/>
            <pc:sldMk cId="1729123015" sldId="286"/>
            <ac:spMk id="633" creationId="{08450CD0-1081-59F1-C486-52B0F2FD32A5}"/>
          </ac:spMkLst>
        </pc:spChg>
        <pc:spChg chg="mod">
          <ac:chgData name="Seyed Hamed" userId="220999c3-e6ef-4426-a304-d27831ca2f92" providerId="ADAL" clId="{121C0B15-9E1E-443F-BAD1-2D61C586516E}" dt="2025-01-08T21:23:09.975" v="388" actId="27803"/>
          <ac:spMkLst>
            <pc:docMk/>
            <pc:sldMk cId="1729123015" sldId="286"/>
            <ac:spMk id="634" creationId="{88C60D80-ACCB-3E97-42AF-7243869F97A6}"/>
          </ac:spMkLst>
        </pc:spChg>
        <pc:spChg chg="mod">
          <ac:chgData name="Seyed Hamed" userId="220999c3-e6ef-4426-a304-d27831ca2f92" providerId="ADAL" clId="{121C0B15-9E1E-443F-BAD1-2D61C586516E}" dt="2025-01-08T21:23:09.975" v="388" actId="27803"/>
          <ac:spMkLst>
            <pc:docMk/>
            <pc:sldMk cId="1729123015" sldId="286"/>
            <ac:spMk id="635" creationId="{D22B5DF5-4EAB-5506-08A1-C20DF2B8A917}"/>
          </ac:spMkLst>
        </pc:spChg>
        <pc:spChg chg="mod">
          <ac:chgData name="Seyed Hamed" userId="220999c3-e6ef-4426-a304-d27831ca2f92" providerId="ADAL" clId="{121C0B15-9E1E-443F-BAD1-2D61C586516E}" dt="2025-01-08T21:23:09.975" v="388" actId="27803"/>
          <ac:spMkLst>
            <pc:docMk/>
            <pc:sldMk cId="1729123015" sldId="286"/>
            <ac:spMk id="636" creationId="{2D9305DD-D70C-4E0C-719E-89E6446E5090}"/>
          </ac:spMkLst>
        </pc:spChg>
        <pc:spChg chg="mod">
          <ac:chgData name="Seyed Hamed" userId="220999c3-e6ef-4426-a304-d27831ca2f92" providerId="ADAL" clId="{121C0B15-9E1E-443F-BAD1-2D61C586516E}" dt="2025-01-08T21:23:09.975" v="388" actId="27803"/>
          <ac:spMkLst>
            <pc:docMk/>
            <pc:sldMk cId="1729123015" sldId="286"/>
            <ac:spMk id="637" creationId="{256476A9-C6C3-A846-5B80-866EEFD66618}"/>
          </ac:spMkLst>
        </pc:spChg>
        <pc:spChg chg="mod">
          <ac:chgData name="Seyed Hamed" userId="220999c3-e6ef-4426-a304-d27831ca2f92" providerId="ADAL" clId="{121C0B15-9E1E-443F-BAD1-2D61C586516E}" dt="2025-01-08T21:23:09.975" v="388" actId="27803"/>
          <ac:spMkLst>
            <pc:docMk/>
            <pc:sldMk cId="1729123015" sldId="286"/>
            <ac:spMk id="638" creationId="{C6570CF3-47EB-A5B8-2E84-9280547574B9}"/>
          </ac:spMkLst>
        </pc:spChg>
        <pc:spChg chg="mod">
          <ac:chgData name="Seyed Hamed" userId="220999c3-e6ef-4426-a304-d27831ca2f92" providerId="ADAL" clId="{121C0B15-9E1E-443F-BAD1-2D61C586516E}" dt="2025-01-08T21:23:09.975" v="388" actId="27803"/>
          <ac:spMkLst>
            <pc:docMk/>
            <pc:sldMk cId="1729123015" sldId="286"/>
            <ac:spMk id="639" creationId="{48118E7F-1A80-E20D-E506-2C9CAF548C8C}"/>
          </ac:spMkLst>
        </pc:spChg>
        <pc:spChg chg="mod">
          <ac:chgData name="Seyed Hamed" userId="220999c3-e6ef-4426-a304-d27831ca2f92" providerId="ADAL" clId="{121C0B15-9E1E-443F-BAD1-2D61C586516E}" dt="2025-01-08T21:23:09.975" v="388" actId="27803"/>
          <ac:spMkLst>
            <pc:docMk/>
            <pc:sldMk cId="1729123015" sldId="286"/>
            <ac:spMk id="640" creationId="{1C3BD530-F67C-739E-21E3-E15629136551}"/>
          </ac:spMkLst>
        </pc:spChg>
        <pc:spChg chg="mod">
          <ac:chgData name="Seyed Hamed" userId="220999c3-e6ef-4426-a304-d27831ca2f92" providerId="ADAL" clId="{121C0B15-9E1E-443F-BAD1-2D61C586516E}" dt="2025-01-08T21:23:09.975" v="388" actId="27803"/>
          <ac:spMkLst>
            <pc:docMk/>
            <pc:sldMk cId="1729123015" sldId="286"/>
            <ac:spMk id="641" creationId="{D53DBB62-E233-E45E-2D07-398C19B92A13}"/>
          </ac:spMkLst>
        </pc:spChg>
        <pc:spChg chg="mod">
          <ac:chgData name="Seyed Hamed" userId="220999c3-e6ef-4426-a304-d27831ca2f92" providerId="ADAL" clId="{121C0B15-9E1E-443F-BAD1-2D61C586516E}" dt="2025-01-08T21:23:09.975" v="388" actId="27803"/>
          <ac:spMkLst>
            <pc:docMk/>
            <pc:sldMk cId="1729123015" sldId="286"/>
            <ac:spMk id="643" creationId="{BBBAD76F-B17D-B9FE-8262-31E5A3F0AD93}"/>
          </ac:spMkLst>
        </pc:spChg>
        <pc:spChg chg="mod">
          <ac:chgData name="Seyed Hamed" userId="220999c3-e6ef-4426-a304-d27831ca2f92" providerId="ADAL" clId="{121C0B15-9E1E-443F-BAD1-2D61C586516E}" dt="2025-01-08T21:23:09.975" v="388" actId="27803"/>
          <ac:spMkLst>
            <pc:docMk/>
            <pc:sldMk cId="1729123015" sldId="286"/>
            <ac:spMk id="644" creationId="{538CCC8B-A7F0-640A-CFEF-0B9668D4E276}"/>
          </ac:spMkLst>
        </pc:spChg>
        <pc:spChg chg="mod">
          <ac:chgData name="Seyed Hamed" userId="220999c3-e6ef-4426-a304-d27831ca2f92" providerId="ADAL" clId="{121C0B15-9E1E-443F-BAD1-2D61C586516E}" dt="2025-01-08T21:23:09.975" v="388" actId="27803"/>
          <ac:spMkLst>
            <pc:docMk/>
            <pc:sldMk cId="1729123015" sldId="286"/>
            <ac:spMk id="645" creationId="{15FE9F40-E7DE-6508-D677-28A691FC95B3}"/>
          </ac:spMkLst>
        </pc:spChg>
        <pc:spChg chg="mod">
          <ac:chgData name="Seyed Hamed" userId="220999c3-e6ef-4426-a304-d27831ca2f92" providerId="ADAL" clId="{121C0B15-9E1E-443F-BAD1-2D61C586516E}" dt="2025-01-08T21:23:09.975" v="388" actId="27803"/>
          <ac:spMkLst>
            <pc:docMk/>
            <pc:sldMk cId="1729123015" sldId="286"/>
            <ac:spMk id="646" creationId="{95859B8C-6BF4-6313-0378-EBA44B88B0DE}"/>
          </ac:spMkLst>
        </pc:spChg>
        <pc:spChg chg="mod">
          <ac:chgData name="Seyed Hamed" userId="220999c3-e6ef-4426-a304-d27831ca2f92" providerId="ADAL" clId="{121C0B15-9E1E-443F-BAD1-2D61C586516E}" dt="2025-01-08T21:23:09.975" v="388" actId="27803"/>
          <ac:spMkLst>
            <pc:docMk/>
            <pc:sldMk cId="1729123015" sldId="286"/>
            <ac:spMk id="647" creationId="{747E9466-A0D1-69C0-35F3-3A5CE91F1BBE}"/>
          </ac:spMkLst>
        </pc:spChg>
        <pc:spChg chg="mod">
          <ac:chgData name="Seyed Hamed" userId="220999c3-e6ef-4426-a304-d27831ca2f92" providerId="ADAL" clId="{121C0B15-9E1E-443F-BAD1-2D61C586516E}" dt="2025-01-08T21:23:09.975" v="388" actId="27803"/>
          <ac:spMkLst>
            <pc:docMk/>
            <pc:sldMk cId="1729123015" sldId="286"/>
            <ac:spMk id="648" creationId="{7F90D815-9316-B41B-C7BA-B3313BD75959}"/>
          </ac:spMkLst>
        </pc:spChg>
        <pc:spChg chg="mod">
          <ac:chgData name="Seyed Hamed" userId="220999c3-e6ef-4426-a304-d27831ca2f92" providerId="ADAL" clId="{121C0B15-9E1E-443F-BAD1-2D61C586516E}" dt="2025-01-08T21:23:09.975" v="388" actId="27803"/>
          <ac:spMkLst>
            <pc:docMk/>
            <pc:sldMk cId="1729123015" sldId="286"/>
            <ac:spMk id="649" creationId="{52EFBE24-2F3C-000B-CA30-17C5E23BB50E}"/>
          </ac:spMkLst>
        </pc:spChg>
        <pc:spChg chg="mod">
          <ac:chgData name="Seyed Hamed" userId="220999c3-e6ef-4426-a304-d27831ca2f92" providerId="ADAL" clId="{121C0B15-9E1E-443F-BAD1-2D61C586516E}" dt="2025-01-08T21:23:09.975" v="388" actId="27803"/>
          <ac:spMkLst>
            <pc:docMk/>
            <pc:sldMk cId="1729123015" sldId="286"/>
            <ac:spMk id="650" creationId="{E7FDA3B6-7EFB-8191-F091-7C18D06E7193}"/>
          </ac:spMkLst>
        </pc:spChg>
        <pc:spChg chg="mod">
          <ac:chgData name="Seyed Hamed" userId="220999c3-e6ef-4426-a304-d27831ca2f92" providerId="ADAL" clId="{121C0B15-9E1E-443F-BAD1-2D61C586516E}" dt="2025-01-08T21:23:09.975" v="388" actId="27803"/>
          <ac:spMkLst>
            <pc:docMk/>
            <pc:sldMk cId="1729123015" sldId="286"/>
            <ac:spMk id="651" creationId="{FDADC055-2493-1877-BA35-63E1E5F6472B}"/>
          </ac:spMkLst>
        </pc:spChg>
        <pc:spChg chg="mod">
          <ac:chgData name="Seyed Hamed" userId="220999c3-e6ef-4426-a304-d27831ca2f92" providerId="ADAL" clId="{121C0B15-9E1E-443F-BAD1-2D61C586516E}" dt="2025-01-08T21:23:09.975" v="388" actId="27803"/>
          <ac:spMkLst>
            <pc:docMk/>
            <pc:sldMk cId="1729123015" sldId="286"/>
            <ac:spMk id="652" creationId="{6C2C697C-E420-0790-C3CA-34F8A2368BFE}"/>
          </ac:spMkLst>
        </pc:spChg>
        <pc:spChg chg="mod">
          <ac:chgData name="Seyed Hamed" userId="220999c3-e6ef-4426-a304-d27831ca2f92" providerId="ADAL" clId="{121C0B15-9E1E-443F-BAD1-2D61C586516E}" dt="2025-01-08T21:23:09.975" v="388" actId="27803"/>
          <ac:spMkLst>
            <pc:docMk/>
            <pc:sldMk cId="1729123015" sldId="286"/>
            <ac:spMk id="653" creationId="{62EBE4C5-9089-DB23-B732-71F601636434}"/>
          </ac:spMkLst>
        </pc:spChg>
        <pc:spChg chg="mod">
          <ac:chgData name="Seyed Hamed" userId="220999c3-e6ef-4426-a304-d27831ca2f92" providerId="ADAL" clId="{121C0B15-9E1E-443F-BAD1-2D61C586516E}" dt="2025-01-08T21:23:09.975" v="388" actId="27803"/>
          <ac:spMkLst>
            <pc:docMk/>
            <pc:sldMk cId="1729123015" sldId="286"/>
            <ac:spMk id="654" creationId="{6C44A886-E33E-E58B-22ED-5194C1F7ECD2}"/>
          </ac:spMkLst>
        </pc:spChg>
        <pc:spChg chg="mod">
          <ac:chgData name="Seyed Hamed" userId="220999c3-e6ef-4426-a304-d27831ca2f92" providerId="ADAL" clId="{121C0B15-9E1E-443F-BAD1-2D61C586516E}" dt="2025-01-08T21:23:09.975" v="388" actId="27803"/>
          <ac:spMkLst>
            <pc:docMk/>
            <pc:sldMk cId="1729123015" sldId="286"/>
            <ac:spMk id="655" creationId="{569A39E1-817D-8F90-13F7-AA995ED41F65}"/>
          </ac:spMkLst>
        </pc:spChg>
        <pc:spChg chg="mod">
          <ac:chgData name="Seyed Hamed" userId="220999c3-e6ef-4426-a304-d27831ca2f92" providerId="ADAL" clId="{121C0B15-9E1E-443F-BAD1-2D61C586516E}" dt="2025-01-08T21:23:09.975" v="388" actId="27803"/>
          <ac:spMkLst>
            <pc:docMk/>
            <pc:sldMk cId="1729123015" sldId="286"/>
            <ac:spMk id="656" creationId="{1CD66538-73EB-BC30-2251-0982AFAEFA08}"/>
          </ac:spMkLst>
        </pc:spChg>
        <pc:spChg chg="mod">
          <ac:chgData name="Seyed Hamed" userId="220999c3-e6ef-4426-a304-d27831ca2f92" providerId="ADAL" clId="{121C0B15-9E1E-443F-BAD1-2D61C586516E}" dt="2025-01-08T21:23:09.975" v="388" actId="27803"/>
          <ac:spMkLst>
            <pc:docMk/>
            <pc:sldMk cId="1729123015" sldId="286"/>
            <ac:spMk id="657" creationId="{7217332F-2902-C186-229A-B0D878655C0E}"/>
          </ac:spMkLst>
        </pc:spChg>
        <pc:spChg chg="mod">
          <ac:chgData name="Seyed Hamed" userId="220999c3-e6ef-4426-a304-d27831ca2f92" providerId="ADAL" clId="{121C0B15-9E1E-443F-BAD1-2D61C586516E}" dt="2025-01-08T21:23:09.975" v="388" actId="27803"/>
          <ac:spMkLst>
            <pc:docMk/>
            <pc:sldMk cId="1729123015" sldId="286"/>
            <ac:spMk id="658" creationId="{F4BDA0D8-911A-5025-60CB-4D28565683DC}"/>
          </ac:spMkLst>
        </pc:spChg>
        <pc:spChg chg="mod">
          <ac:chgData name="Seyed Hamed" userId="220999c3-e6ef-4426-a304-d27831ca2f92" providerId="ADAL" clId="{121C0B15-9E1E-443F-BAD1-2D61C586516E}" dt="2025-01-08T21:23:09.975" v="388" actId="27803"/>
          <ac:spMkLst>
            <pc:docMk/>
            <pc:sldMk cId="1729123015" sldId="286"/>
            <ac:spMk id="660" creationId="{87643760-4726-04D8-1ABE-281151FD2611}"/>
          </ac:spMkLst>
        </pc:spChg>
        <pc:spChg chg="mod">
          <ac:chgData name="Seyed Hamed" userId="220999c3-e6ef-4426-a304-d27831ca2f92" providerId="ADAL" clId="{121C0B15-9E1E-443F-BAD1-2D61C586516E}" dt="2025-01-08T21:23:09.975" v="388" actId="27803"/>
          <ac:spMkLst>
            <pc:docMk/>
            <pc:sldMk cId="1729123015" sldId="286"/>
            <ac:spMk id="661" creationId="{B52C2980-FF44-75F1-FEDC-C0B25731CC55}"/>
          </ac:spMkLst>
        </pc:spChg>
        <pc:spChg chg="mod">
          <ac:chgData name="Seyed Hamed" userId="220999c3-e6ef-4426-a304-d27831ca2f92" providerId="ADAL" clId="{121C0B15-9E1E-443F-BAD1-2D61C586516E}" dt="2025-01-08T21:23:09.975" v="388" actId="27803"/>
          <ac:spMkLst>
            <pc:docMk/>
            <pc:sldMk cId="1729123015" sldId="286"/>
            <ac:spMk id="662" creationId="{5B489ED1-62EA-9DA0-5EA7-0249D943C042}"/>
          </ac:spMkLst>
        </pc:spChg>
        <pc:spChg chg="mod">
          <ac:chgData name="Seyed Hamed" userId="220999c3-e6ef-4426-a304-d27831ca2f92" providerId="ADAL" clId="{121C0B15-9E1E-443F-BAD1-2D61C586516E}" dt="2025-01-08T21:23:09.975" v="388" actId="27803"/>
          <ac:spMkLst>
            <pc:docMk/>
            <pc:sldMk cId="1729123015" sldId="286"/>
            <ac:spMk id="663" creationId="{970F15AF-817C-785E-CC36-67D0842D3624}"/>
          </ac:spMkLst>
        </pc:spChg>
        <pc:spChg chg="mod">
          <ac:chgData name="Seyed Hamed" userId="220999c3-e6ef-4426-a304-d27831ca2f92" providerId="ADAL" clId="{121C0B15-9E1E-443F-BAD1-2D61C586516E}" dt="2025-01-08T21:23:09.975" v="388" actId="27803"/>
          <ac:spMkLst>
            <pc:docMk/>
            <pc:sldMk cId="1729123015" sldId="286"/>
            <ac:spMk id="664" creationId="{5678C9E1-52D1-85E5-FF75-AFACD945F5A6}"/>
          </ac:spMkLst>
        </pc:spChg>
        <pc:spChg chg="mod">
          <ac:chgData name="Seyed Hamed" userId="220999c3-e6ef-4426-a304-d27831ca2f92" providerId="ADAL" clId="{121C0B15-9E1E-443F-BAD1-2D61C586516E}" dt="2025-01-08T21:23:09.975" v="388" actId="27803"/>
          <ac:spMkLst>
            <pc:docMk/>
            <pc:sldMk cId="1729123015" sldId="286"/>
            <ac:spMk id="665" creationId="{52311D1C-86FD-AA46-B29D-21A57CDB1BA3}"/>
          </ac:spMkLst>
        </pc:spChg>
        <pc:spChg chg="mod">
          <ac:chgData name="Seyed Hamed" userId="220999c3-e6ef-4426-a304-d27831ca2f92" providerId="ADAL" clId="{121C0B15-9E1E-443F-BAD1-2D61C586516E}" dt="2025-01-08T21:23:09.975" v="388" actId="27803"/>
          <ac:spMkLst>
            <pc:docMk/>
            <pc:sldMk cId="1729123015" sldId="286"/>
            <ac:spMk id="666" creationId="{A68806B7-C071-EA28-A457-7BAA938140AF}"/>
          </ac:spMkLst>
        </pc:spChg>
        <pc:spChg chg="mod">
          <ac:chgData name="Seyed Hamed" userId="220999c3-e6ef-4426-a304-d27831ca2f92" providerId="ADAL" clId="{121C0B15-9E1E-443F-BAD1-2D61C586516E}" dt="2025-01-08T21:23:09.975" v="388" actId="27803"/>
          <ac:spMkLst>
            <pc:docMk/>
            <pc:sldMk cId="1729123015" sldId="286"/>
            <ac:spMk id="667" creationId="{9666784E-BDA9-E8B3-664D-A6E36D406571}"/>
          </ac:spMkLst>
        </pc:spChg>
        <pc:spChg chg="mod">
          <ac:chgData name="Seyed Hamed" userId="220999c3-e6ef-4426-a304-d27831ca2f92" providerId="ADAL" clId="{121C0B15-9E1E-443F-BAD1-2D61C586516E}" dt="2025-01-08T21:23:09.975" v="388" actId="27803"/>
          <ac:spMkLst>
            <pc:docMk/>
            <pc:sldMk cId="1729123015" sldId="286"/>
            <ac:spMk id="668" creationId="{C8409EA2-11EB-95C4-4D4E-A4975FCF06B0}"/>
          </ac:spMkLst>
        </pc:spChg>
        <pc:spChg chg="mod">
          <ac:chgData name="Seyed Hamed" userId="220999c3-e6ef-4426-a304-d27831ca2f92" providerId="ADAL" clId="{121C0B15-9E1E-443F-BAD1-2D61C586516E}" dt="2025-01-08T21:23:09.975" v="388" actId="27803"/>
          <ac:spMkLst>
            <pc:docMk/>
            <pc:sldMk cId="1729123015" sldId="286"/>
            <ac:spMk id="669" creationId="{A2B06539-2959-D1AA-85D1-39B5FE9AF38F}"/>
          </ac:spMkLst>
        </pc:spChg>
        <pc:spChg chg="mod">
          <ac:chgData name="Seyed Hamed" userId="220999c3-e6ef-4426-a304-d27831ca2f92" providerId="ADAL" clId="{121C0B15-9E1E-443F-BAD1-2D61C586516E}" dt="2025-01-08T21:23:09.975" v="388" actId="27803"/>
          <ac:spMkLst>
            <pc:docMk/>
            <pc:sldMk cId="1729123015" sldId="286"/>
            <ac:spMk id="670" creationId="{10F3781E-93E0-0F45-1EC4-1218CF972DB1}"/>
          </ac:spMkLst>
        </pc:spChg>
        <pc:spChg chg="mod">
          <ac:chgData name="Seyed Hamed" userId="220999c3-e6ef-4426-a304-d27831ca2f92" providerId="ADAL" clId="{121C0B15-9E1E-443F-BAD1-2D61C586516E}" dt="2025-01-08T21:23:09.975" v="388" actId="27803"/>
          <ac:spMkLst>
            <pc:docMk/>
            <pc:sldMk cId="1729123015" sldId="286"/>
            <ac:spMk id="671" creationId="{49FFEA51-FBC6-D905-6AE0-96BC11701C9E}"/>
          </ac:spMkLst>
        </pc:spChg>
        <pc:spChg chg="mod">
          <ac:chgData name="Seyed Hamed" userId="220999c3-e6ef-4426-a304-d27831ca2f92" providerId="ADAL" clId="{121C0B15-9E1E-443F-BAD1-2D61C586516E}" dt="2025-01-08T21:23:09.975" v="388" actId="27803"/>
          <ac:spMkLst>
            <pc:docMk/>
            <pc:sldMk cId="1729123015" sldId="286"/>
            <ac:spMk id="672" creationId="{FC9A1F65-7875-C58A-C55E-981F161AC361}"/>
          </ac:spMkLst>
        </pc:spChg>
        <pc:spChg chg="mod">
          <ac:chgData name="Seyed Hamed" userId="220999c3-e6ef-4426-a304-d27831ca2f92" providerId="ADAL" clId="{121C0B15-9E1E-443F-BAD1-2D61C586516E}" dt="2025-01-08T21:23:09.975" v="388" actId="27803"/>
          <ac:spMkLst>
            <pc:docMk/>
            <pc:sldMk cId="1729123015" sldId="286"/>
            <ac:spMk id="673" creationId="{B1482104-CDD4-03DB-7E0E-76CE4E3580E4}"/>
          </ac:spMkLst>
        </pc:spChg>
        <pc:spChg chg="mod">
          <ac:chgData name="Seyed Hamed" userId="220999c3-e6ef-4426-a304-d27831ca2f92" providerId="ADAL" clId="{121C0B15-9E1E-443F-BAD1-2D61C586516E}" dt="2025-01-08T21:23:09.975" v="388" actId="27803"/>
          <ac:spMkLst>
            <pc:docMk/>
            <pc:sldMk cId="1729123015" sldId="286"/>
            <ac:spMk id="674" creationId="{D4B1589E-2A24-777F-6AC1-F0B714C59A4E}"/>
          </ac:spMkLst>
        </pc:spChg>
        <pc:spChg chg="mod">
          <ac:chgData name="Seyed Hamed" userId="220999c3-e6ef-4426-a304-d27831ca2f92" providerId="ADAL" clId="{121C0B15-9E1E-443F-BAD1-2D61C586516E}" dt="2025-01-08T21:23:09.975" v="388" actId="27803"/>
          <ac:spMkLst>
            <pc:docMk/>
            <pc:sldMk cId="1729123015" sldId="286"/>
            <ac:spMk id="675" creationId="{D504063B-B7E9-4513-F384-CCE4F24B55D7}"/>
          </ac:spMkLst>
        </pc:spChg>
        <pc:spChg chg="mod">
          <ac:chgData name="Seyed Hamed" userId="220999c3-e6ef-4426-a304-d27831ca2f92" providerId="ADAL" clId="{121C0B15-9E1E-443F-BAD1-2D61C586516E}" dt="2025-01-08T21:23:09.975" v="388" actId="27803"/>
          <ac:spMkLst>
            <pc:docMk/>
            <pc:sldMk cId="1729123015" sldId="286"/>
            <ac:spMk id="677" creationId="{E8793206-9144-6149-1ACF-A797812AD174}"/>
          </ac:spMkLst>
        </pc:spChg>
        <pc:spChg chg="mod">
          <ac:chgData name="Seyed Hamed" userId="220999c3-e6ef-4426-a304-d27831ca2f92" providerId="ADAL" clId="{121C0B15-9E1E-443F-BAD1-2D61C586516E}" dt="2025-01-08T21:23:09.975" v="388" actId="27803"/>
          <ac:spMkLst>
            <pc:docMk/>
            <pc:sldMk cId="1729123015" sldId="286"/>
            <ac:spMk id="678" creationId="{223B68A6-5E66-76FB-E103-35727A11ABB7}"/>
          </ac:spMkLst>
        </pc:spChg>
        <pc:spChg chg="mod">
          <ac:chgData name="Seyed Hamed" userId="220999c3-e6ef-4426-a304-d27831ca2f92" providerId="ADAL" clId="{121C0B15-9E1E-443F-BAD1-2D61C586516E}" dt="2025-01-08T21:23:09.975" v="388" actId="27803"/>
          <ac:spMkLst>
            <pc:docMk/>
            <pc:sldMk cId="1729123015" sldId="286"/>
            <ac:spMk id="679" creationId="{5486DC92-3B51-BA0A-99C1-A38E3E29F700}"/>
          </ac:spMkLst>
        </pc:spChg>
        <pc:spChg chg="mod">
          <ac:chgData name="Seyed Hamed" userId="220999c3-e6ef-4426-a304-d27831ca2f92" providerId="ADAL" clId="{121C0B15-9E1E-443F-BAD1-2D61C586516E}" dt="2025-01-08T21:23:09.975" v="388" actId="27803"/>
          <ac:spMkLst>
            <pc:docMk/>
            <pc:sldMk cId="1729123015" sldId="286"/>
            <ac:spMk id="680" creationId="{0F976184-4DE3-044B-15C0-13A372794785}"/>
          </ac:spMkLst>
        </pc:spChg>
        <pc:spChg chg="mod">
          <ac:chgData name="Seyed Hamed" userId="220999c3-e6ef-4426-a304-d27831ca2f92" providerId="ADAL" clId="{121C0B15-9E1E-443F-BAD1-2D61C586516E}" dt="2025-01-08T21:23:09.975" v="388" actId="27803"/>
          <ac:spMkLst>
            <pc:docMk/>
            <pc:sldMk cId="1729123015" sldId="286"/>
            <ac:spMk id="681" creationId="{197529D7-CE55-112F-337E-B7471B9401E7}"/>
          </ac:spMkLst>
        </pc:spChg>
        <pc:spChg chg="mod">
          <ac:chgData name="Seyed Hamed" userId="220999c3-e6ef-4426-a304-d27831ca2f92" providerId="ADAL" clId="{121C0B15-9E1E-443F-BAD1-2D61C586516E}" dt="2025-01-08T21:23:09.975" v="388" actId="27803"/>
          <ac:spMkLst>
            <pc:docMk/>
            <pc:sldMk cId="1729123015" sldId="286"/>
            <ac:spMk id="682" creationId="{99387A88-F700-FD83-267E-1DFA27A0C444}"/>
          </ac:spMkLst>
        </pc:spChg>
        <pc:spChg chg="mod">
          <ac:chgData name="Seyed Hamed" userId="220999c3-e6ef-4426-a304-d27831ca2f92" providerId="ADAL" clId="{121C0B15-9E1E-443F-BAD1-2D61C586516E}" dt="2025-01-08T21:23:09.975" v="388" actId="27803"/>
          <ac:spMkLst>
            <pc:docMk/>
            <pc:sldMk cId="1729123015" sldId="286"/>
            <ac:spMk id="683" creationId="{A2460DB9-1483-1A7A-B08C-B124A12CCC9B}"/>
          </ac:spMkLst>
        </pc:spChg>
        <pc:spChg chg="mod">
          <ac:chgData name="Seyed Hamed" userId="220999c3-e6ef-4426-a304-d27831ca2f92" providerId="ADAL" clId="{121C0B15-9E1E-443F-BAD1-2D61C586516E}" dt="2025-01-08T21:23:09.975" v="388" actId="27803"/>
          <ac:spMkLst>
            <pc:docMk/>
            <pc:sldMk cId="1729123015" sldId="286"/>
            <ac:spMk id="684" creationId="{60E629D8-5AB8-E7F8-9F49-B361BB60C57E}"/>
          </ac:spMkLst>
        </pc:spChg>
        <pc:spChg chg="mod">
          <ac:chgData name="Seyed Hamed" userId="220999c3-e6ef-4426-a304-d27831ca2f92" providerId="ADAL" clId="{121C0B15-9E1E-443F-BAD1-2D61C586516E}" dt="2025-01-08T21:23:09.975" v="388" actId="27803"/>
          <ac:spMkLst>
            <pc:docMk/>
            <pc:sldMk cId="1729123015" sldId="286"/>
            <ac:spMk id="685" creationId="{30C3D848-60B1-2DFB-B37B-C3316874648E}"/>
          </ac:spMkLst>
        </pc:spChg>
        <pc:spChg chg="mod">
          <ac:chgData name="Seyed Hamed" userId="220999c3-e6ef-4426-a304-d27831ca2f92" providerId="ADAL" clId="{121C0B15-9E1E-443F-BAD1-2D61C586516E}" dt="2025-01-08T21:23:09.975" v="388" actId="27803"/>
          <ac:spMkLst>
            <pc:docMk/>
            <pc:sldMk cId="1729123015" sldId="286"/>
            <ac:spMk id="686" creationId="{F91083DF-6B2F-47F5-ED79-852467880741}"/>
          </ac:spMkLst>
        </pc:spChg>
        <pc:spChg chg="mod">
          <ac:chgData name="Seyed Hamed" userId="220999c3-e6ef-4426-a304-d27831ca2f92" providerId="ADAL" clId="{121C0B15-9E1E-443F-BAD1-2D61C586516E}" dt="2025-01-08T21:23:09.975" v="388" actId="27803"/>
          <ac:spMkLst>
            <pc:docMk/>
            <pc:sldMk cId="1729123015" sldId="286"/>
            <ac:spMk id="687" creationId="{6939048B-682A-E406-8663-5FCBF7D485A5}"/>
          </ac:spMkLst>
        </pc:spChg>
        <pc:spChg chg="mod">
          <ac:chgData name="Seyed Hamed" userId="220999c3-e6ef-4426-a304-d27831ca2f92" providerId="ADAL" clId="{121C0B15-9E1E-443F-BAD1-2D61C586516E}" dt="2025-01-08T21:23:09.975" v="388" actId="27803"/>
          <ac:spMkLst>
            <pc:docMk/>
            <pc:sldMk cId="1729123015" sldId="286"/>
            <ac:spMk id="688" creationId="{3A8301A3-376F-65AE-454A-BD537D7DA9E5}"/>
          </ac:spMkLst>
        </pc:spChg>
        <pc:spChg chg="mod">
          <ac:chgData name="Seyed Hamed" userId="220999c3-e6ef-4426-a304-d27831ca2f92" providerId="ADAL" clId="{121C0B15-9E1E-443F-BAD1-2D61C586516E}" dt="2025-01-08T21:23:09.975" v="388" actId="27803"/>
          <ac:spMkLst>
            <pc:docMk/>
            <pc:sldMk cId="1729123015" sldId="286"/>
            <ac:spMk id="689" creationId="{44F09642-30EF-4733-3CB2-7CC4DD2F0FBC}"/>
          </ac:spMkLst>
        </pc:spChg>
        <pc:spChg chg="mod">
          <ac:chgData name="Seyed Hamed" userId="220999c3-e6ef-4426-a304-d27831ca2f92" providerId="ADAL" clId="{121C0B15-9E1E-443F-BAD1-2D61C586516E}" dt="2025-01-08T21:23:09.975" v="388" actId="27803"/>
          <ac:spMkLst>
            <pc:docMk/>
            <pc:sldMk cId="1729123015" sldId="286"/>
            <ac:spMk id="690" creationId="{CA28A968-BF54-9D89-2689-4AFFA910781B}"/>
          </ac:spMkLst>
        </pc:spChg>
        <pc:spChg chg="mod">
          <ac:chgData name="Seyed Hamed" userId="220999c3-e6ef-4426-a304-d27831ca2f92" providerId="ADAL" clId="{121C0B15-9E1E-443F-BAD1-2D61C586516E}" dt="2025-01-08T21:23:09.975" v="388" actId="27803"/>
          <ac:spMkLst>
            <pc:docMk/>
            <pc:sldMk cId="1729123015" sldId="286"/>
            <ac:spMk id="691" creationId="{9133B615-ADAF-7D1B-B709-E0C3572E3955}"/>
          </ac:spMkLst>
        </pc:spChg>
        <pc:spChg chg="mod">
          <ac:chgData name="Seyed Hamed" userId="220999c3-e6ef-4426-a304-d27831ca2f92" providerId="ADAL" clId="{121C0B15-9E1E-443F-BAD1-2D61C586516E}" dt="2025-01-08T21:23:09.975" v="388" actId="27803"/>
          <ac:spMkLst>
            <pc:docMk/>
            <pc:sldMk cId="1729123015" sldId="286"/>
            <ac:spMk id="692" creationId="{9AD022B2-ED6B-C76B-0D13-104A87FE4571}"/>
          </ac:spMkLst>
        </pc:spChg>
        <pc:spChg chg="mod">
          <ac:chgData name="Seyed Hamed" userId="220999c3-e6ef-4426-a304-d27831ca2f92" providerId="ADAL" clId="{121C0B15-9E1E-443F-BAD1-2D61C586516E}" dt="2025-01-08T21:23:09.975" v="388" actId="27803"/>
          <ac:spMkLst>
            <pc:docMk/>
            <pc:sldMk cId="1729123015" sldId="286"/>
            <ac:spMk id="694" creationId="{41BA8A41-B42F-2ECB-43FF-1C5E68E1D900}"/>
          </ac:spMkLst>
        </pc:spChg>
        <pc:spChg chg="mod">
          <ac:chgData name="Seyed Hamed" userId="220999c3-e6ef-4426-a304-d27831ca2f92" providerId="ADAL" clId="{121C0B15-9E1E-443F-BAD1-2D61C586516E}" dt="2025-01-08T21:23:09.975" v="388" actId="27803"/>
          <ac:spMkLst>
            <pc:docMk/>
            <pc:sldMk cId="1729123015" sldId="286"/>
            <ac:spMk id="695" creationId="{EF2281FD-18AC-5E89-E1A1-02553DABE718}"/>
          </ac:spMkLst>
        </pc:spChg>
        <pc:spChg chg="mod">
          <ac:chgData name="Seyed Hamed" userId="220999c3-e6ef-4426-a304-d27831ca2f92" providerId="ADAL" clId="{121C0B15-9E1E-443F-BAD1-2D61C586516E}" dt="2025-01-08T21:23:09.975" v="388" actId="27803"/>
          <ac:spMkLst>
            <pc:docMk/>
            <pc:sldMk cId="1729123015" sldId="286"/>
            <ac:spMk id="696" creationId="{724C2B89-0A83-EFB1-D58E-841F1A5007CA}"/>
          </ac:spMkLst>
        </pc:spChg>
        <pc:spChg chg="mod">
          <ac:chgData name="Seyed Hamed" userId="220999c3-e6ef-4426-a304-d27831ca2f92" providerId="ADAL" clId="{121C0B15-9E1E-443F-BAD1-2D61C586516E}" dt="2025-01-08T21:23:09.975" v="388" actId="27803"/>
          <ac:spMkLst>
            <pc:docMk/>
            <pc:sldMk cId="1729123015" sldId="286"/>
            <ac:spMk id="697" creationId="{B7A11B6F-FE39-478E-BDA5-70DF2804352E}"/>
          </ac:spMkLst>
        </pc:spChg>
        <pc:spChg chg="mod">
          <ac:chgData name="Seyed Hamed" userId="220999c3-e6ef-4426-a304-d27831ca2f92" providerId="ADAL" clId="{121C0B15-9E1E-443F-BAD1-2D61C586516E}" dt="2025-01-08T21:31:48.601" v="394" actId="27803"/>
          <ac:spMkLst>
            <pc:docMk/>
            <pc:sldMk cId="1729123015" sldId="286"/>
            <ac:spMk id="699" creationId="{09FE51A7-FF41-36D7-4D42-3969C8E60622}"/>
          </ac:spMkLst>
        </pc:spChg>
        <pc:spChg chg="mod">
          <ac:chgData name="Seyed Hamed" userId="220999c3-e6ef-4426-a304-d27831ca2f92" providerId="ADAL" clId="{121C0B15-9E1E-443F-BAD1-2D61C586516E}" dt="2025-01-08T21:31:48.601" v="394" actId="27803"/>
          <ac:spMkLst>
            <pc:docMk/>
            <pc:sldMk cId="1729123015" sldId="286"/>
            <ac:spMk id="700" creationId="{B16DDBBE-0A7B-0A36-3453-819D59D3581E}"/>
          </ac:spMkLst>
        </pc:spChg>
        <pc:spChg chg="mod">
          <ac:chgData name="Seyed Hamed" userId="220999c3-e6ef-4426-a304-d27831ca2f92" providerId="ADAL" clId="{121C0B15-9E1E-443F-BAD1-2D61C586516E}" dt="2025-01-08T21:31:48.601" v="394" actId="27803"/>
          <ac:spMkLst>
            <pc:docMk/>
            <pc:sldMk cId="1729123015" sldId="286"/>
            <ac:spMk id="701" creationId="{A68D7EB9-3116-047B-567E-A653C497054B}"/>
          </ac:spMkLst>
        </pc:spChg>
        <pc:spChg chg="mod">
          <ac:chgData name="Seyed Hamed" userId="220999c3-e6ef-4426-a304-d27831ca2f92" providerId="ADAL" clId="{121C0B15-9E1E-443F-BAD1-2D61C586516E}" dt="2025-01-08T21:31:48.601" v="394" actId="27803"/>
          <ac:spMkLst>
            <pc:docMk/>
            <pc:sldMk cId="1729123015" sldId="286"/>
            <ac:spMk id="702" creationId="{FAA8DB16-D215-15F4-BDB3-E419C68A63C2}"/>
          </ac:spMkLst>
        </pc:spChg>
        <pc:spChg chg="mod">
          <ac:chgData name="Seyed Hamed" userId="220999c3-e6ef-4426-a304-d27831ca2f92" providerId="ADAL" clId="{121C0B15-9E1E-443F-BAD1-2D61C586516E}" dt="2025-01-08T21:31:48.601" v="394" actId="27803"/>
          <ac:spMkLst>
            <pc:docMk/>
            <pc:sldMk cId="1729123015" sldId="286"/>
            <ac:spMk id="703" creationId="{64613B5B-0419-D03F-FFA9-9A2438D76844}"/>
          </ac:spMkLst>
        </pc:spChg>
        <pc:spChg chg="mod">
          <ac:chgData name="Seyed Hamed" userId="220999c3-e6ef-4426-a304-d27831ca2f92" providerId="ADAL" clId="{121C0B15-9E1E-443F-BAD1-2D61C586516E}" dt="2025-01-08T21:31:48.601" v="394" actId="27803"/>
          <ac:spMkLst>
            <pc:docMk/>
            <pc:sldMk cId="1729123015" sldId="286"/>
            <ac:spMk id="704" creationId="{5096B8B8-807F-D696-0DB8-CD77CC6E8921}"/>
          </ac:spMkLst>
        </pc:spChg>
        <pc:spChg chg="mod">
          <ac:chgData name="Seyed Hamed" userId="220999c3-e6ef-4426-a304-d27831ca2f92" providerId="ADAL" clId="{121C0B15-9E1E-443F-BAD1-2D61C586516E}" dt="2025-01-08T21:31:48.601" v="394" actId="27803"/>
          <ac:spMkLst>
            <pc:docMk/>
            <pc:sldMk cId="1729123015" sldId="286"/>
            <ac:spMk id="705" creationId="{67D53A00-A7B0-FB5B-3E06-81F612978B3A}"/>
          </ac:spMkLst>
        </pc:spChg>
        <pc:spChg chg="mod">
          <ac:chgData name="Seyed Hamed" userId="220999c3-e6ef-4426-a304-d27831ca2f92" providerId="ADAL" clId="{121C0B15-9E1E-443F-BAD1-2D61C586516E}" dt="2025-01-08T21:31:48.601" v="394" actId="27803"/>
          <ac:spMkLst>
            <pc:docMk/>
            <pc:sldMk cId="1729123015" sldId="286"/>
            <ac:spMk id="706" creationId="{42A1AEF8-5CC4-7D9D-EBDE-C2AE83888044}"/>
          </ac:spMkLst>
        </pc:spChg>
        <pc:spChg chg="mod">
          <ac:chgData name="Seyed Hamed" userId="220999c3-e6ef-4426-a304-d27831ca2f92" providerId="ADAL" clId="{121C0B15-9E1E-443F-BAD1-2D61C586516E}" dt="2025-01-08T21:31:48.601" v="394" actId="27803"/>
          <ac:spMkLst>
            <pc:docMk/>
            <pc:sldMk cId="1729123015" sldId="286"/>
            <ac:spMk id="708" creationId="{3CAFEC61-B1D1-1151-132E-339E6BB32FF0}"/>
          </ac:spMkLst>
        </pc:spChg>
        <pc:spChg chg="mod">
          <ac:chgData name="Seyed Hamed" userId="220999c3-e6ef-4426-a304-d27831ca2f92" providerId="ADAL" clId="{121C0B15-9E1E-443F-BAD1-2D61C586516E}" dt="2025-01-08T21:31:48.601" v="394" actId="27803"/>
          <ac:spMkLst>
            <pc:docMk/>
            <pc:sldMk cId="1729123015" sldId="286"/>
            <ac:spMk id="709" creationId="{361DE170-752E-B740-9986-F62C91D3BA8D}"/>
          </ac:spMkLst>
        </pc:spChg>
        <pc:spChg chg="mod">
          <ac:chgData name="Seyed Hamed" userId="220999c3-e6ef-4426-a304-d27831ca2f92" providerId="ADAL" clId="{121C0B15-9E1E-443F-BAD1-2D61C586516E}" dt="2025-01-08T21:31:48.601" v="394" actId="27803"/>
          <ac:spMkLst>
            <pc:docMk/>
            <pc:sldMk cId="1729123015" sldId="286"/>
            <ac:spMk id="710" creationId="{44BEC5E3-911D-83B6-4347-3A4D7F930CBE}"/>
          </ac:spMkLst>
        </pc:spChg>
        <pc:spChg chg="mod">
          <ac:chgData name="Seyed Hamed" userId="220999c3-e6ef-4426-a304-d27831ca2f92" providerId="ADAL" clId="{121C0B15-9E1E-443F-BAD1-2D61C586516E}" dt="2025-01-08T21:31:48.601" v="394" actId="27803"/>
          <ac:spMkLst>
            <pc:docMk/>
            <pc:sldMk cId="1729123015" sldId="286"/>
            <ac:spMk id="711" creationId="{E5EFF208-3724-5414-68CB-7B22543A300E}"/>
          </ac:spMkLst>
        </pc:spChg>
        <pc:spChg chg="mod">
          <ac:chgData name="Seyed Hamed" userId="220999c3-e6ef-4426-a304-d27831ca2f92" providerId="ADAL" clId="{121C0B15-9E1E-443F-BAD1-2D61C586516E}" dt="2025-01-08T21:31:48.601" v="394" actId="27803"/>
          <ac:spMkLst>
            <pc:docMk/>
            <pc:sldMk cId="1729123015" sldId="286"/>
            <ac:spMk id="712" creationId="{15F01F82-61A3-FD31-DCD1-530FD9BB3A36}"/>
          </ac:spMkLst>
        </pc:spChg>
        <pc:spChg chg="mod">
          <ac:chgData name="Seyed Hamed" userId="220999c3-e6ef-4426-a304-d27831ca2f92" providerId="ADAL" clId="{121C0B15-9E1E-443F-BAD1-2D61C586516E}" dt="2025-01-08T21:31:48.601" v="394" actId="27803"/>
          <ac:spMkLst>
            <pc:docMk/>
            <pc:sldMk cId="1729123015" sldId="286"/>
            <ac:spMk id="713" creationId="{B2CA8F77-C713-CA05-7177-E9817990945B}"/>
          </ac:spMkLst>
        </pc:spChg>
        <pc:spChg chg="mod">
          <ac:chgData name="Seyed Hamed" userId="220999c3-e6ef-4426-a304-d27831ca2f92" providerId="ADAL" clId="{121C0B15-9E1E-443F-BAD1-2D61C586516E}" dt="2025-01-08T21:31:48.601" v="394" actId="27803"/>
          <ac:spMkLst>
            <pc:docMk/>
            <pc:sldMk cId="1729123015" sldId="286"/>
            <ac:spMk id="714" creationId="{330B848C-A141-5349-3F19-5CA1A6562780}"/>
          </ac:spMkLst>
        </pc:spChg>
        <pc:spChg chg="mod">
          <ac:chgData name="Seyed Hamed" userId="220999c3-e6ef-4426-a304-d27831ca2f92" providerId="ADAL" clId="{121C0B15-9E1E-443F-BAD1-2D61C586516E}" dt="2025-01-08T21:31:48.601" v="394" actId="27803"/>
          <ac:spMkLst>
            <pc:docMk/>
            <pc:sldMk cId="1729123015" sldId="286"/>
            <ac:spMk id="715" creationId="{E09864B7-9F22-1ED3-9460-921CEF09A77B}"/>
          </ac:spMkLst>
        </pc:spChg>
        <pc:spChg chg="mod">
          <ac:chgData name="Seyed Hamed" userId="220999c3-e6ef-4426-a304-d27831ca2f92" providerId="ADAL" clId="{121C0B15-9E1E-443F-BAD1-2D61C586516E}" dt="2025-01-08T21:31:48.601" v="394" actId="27803"/>
          <ac:spMkLst>
            <pc:docMk/>
            <pc:sldMk cId="1729123015" sldId="286"/>
            <ac:spMk id="716" creationId="{C8DF0BB3-C888-FB17-A2E2-201380A5457A}"/>
          </ac:spMkLst>
        </pc:spChg>
        <pc:spChg chg="mod">
          <ac:chgData name="Seyed Hamed" userId="220999c3-e6ef-4426-a304-d27831ca2f92" providerId="ADAL" clId="{121C0B15-9E1E-443F-BAD1-2D61C586516E}" dt="2025-01-08T21:31:48.601" v="394" actId="27803"/>
          <ac:spMkLst>
            <pc:docMk/>
            <pc:sldMk cId="1729123015" sldId="286"/>
            <ac:spMk id="717" creationId="{35C52EF0-32BC-E3E6-BBB4-61B9EBB85F01}"/>
          </ac:spMkLst>
        </pc:spChg>
        <pc:spChg chg="mod">
          <ac:chgData name="Seyed Hamed" userId="220999c3-e6ef-4426-a304-d27831ca2f92" providerId="ADAL" clId="{121C0B15-9E1E-443F-BAD1-2D61C586516E}" dt="2025-01-08T21:31:48.601" v="394" actId="27803"/>
          <ac:spMkLst>
            <pc:docMk/>
            <pc:sldMk cId="1729123015" sldId="286"/>
            <ac:spMk id="718" creationId="{E2ACE2F2-7C46-C089-3EB9-5DE312BF580C}"/>
          </ac:spMkLst>
        </pc:spChg>
        <pc:spChg chg="mod">
          <ac:chgData name="Seyed Hamed" userId="220999c3-e6ef-4426-a304-d27831ca2f92" providerId="ADAL" clId="{121C0B15-9E1E-443F-BAD1-2D61C586516E}" dt="2025-01-08T21:31:48.601" v="394" actId="27803"/>
          <ac:spMkLst>
            <pc:docMk/>
            <pc:sldMk cId="1729123015" sldId="286"/>
            <ac:spMk id="719" creationId="{877863AB-C2DF-91EE-36A2-856533357A79}"/>
          </ac:spMkLst>
        </pc:spChg>
        <pc:spChg chg="mod">
          <ac:chgData name="Seyed Hamed" userId="220999c3-e6ef-4426-a304-d27831ca2f92" providerId="ADAL" clId="{121C0B15-9E1E-443F-BAD1-2D61C586516E}" dt="2025-01-08T21:31:48.601" v="394" actId="27803"/>
          <ac:spMkLst>
            <pc:docMk/>
            <pc:sldMk cId="1729123015" sldId="286"/>
            <ac:spMk id="720" creationId="{EF473F92-E01E-C5B6-1019-C2BA5D4DE217}"/>
          </ac:spMkLst>
        </pc:spChg>
        <pc:spChg chg="mod">
          <ac:chgData name="Seyed Hamed" userId="220999c3-e6ef-4426-a304-d27831ca2f92" providerId="ADAL" clId="{121C0B15-9E1E-443F-BAD1-2D61C586516E}" dt="2025-01-08T21:31:48.601" v="394" actId="27803"/>
          <ac:spMkLst>
            <pc:docMk/>
            <pc:sldMk cId="1729123015" sldId="286"/>
            <ac:spMk id="721" creationId="{18E40E84-B0DA-7C16-663D-3740F437EC16}"/>
          </ac:spMkLst>
        </pc:spChg>
        <pc:spChg chg="mod">
          <ac:chgData name="Seyed Hamed" userId="220999c3-e6ef-4426-a304-d27831ca2f92" providerId="ADAL" clId="{121C0B15-9E1E-443F-BAD1-2D61C586516E}" dt="2025-01-08T21:31:48.601" v="394" actId="27803"/>
          <ac:spMkLst>
            <pc:docMk/>
            <pc:sldMk cId="1729123015" sldId="286"/>
            <ac:spMk id="722" creationId="{912C7016-D8B3-BD0A-FE06-280A7F1CCABD}"/>
          </ac:spMkLst>
        </pc:spChg>
        <pc:spChg chg="mod">
          <ac:chgData name="Seyed Hamed" userId="220999c3-e6ef-4426-a304-d27831ca2f92" providerId="ADAL" clId="{121C0B15-9E1E-443F-BAD1-2D61C586516E}" dt="2025-01-08T21:31:48.601" v="394" actId="27803"/>
          <ac:spMkLst>
            <pc:docMk/>
            <pc:sldMk cId="1729123015" sldId="286"/>
            <ac:spMk id="723" creationId="{5E3E10B3-3808-4E7F-C82A-5BCCED7FA561}"/>
          </ac:spMkLst>
        </pc:spChg>
        <pc:spChg chg="mod">
          <ac:chgData name="Seyed Hamed" userId="220999c3-e6ef-4426-a304-d27831ca2f92" providerId="ADAL" clId="{121C0B15-9E1E-443F-BAD1-2D61C586516E}" dt="2025-01-08T21:31:48.601" v="394" actId="27803"/>
          <ac:spMkLst>
            <pc:docMk/>
            <pc:sldMk cId="1729123015" sldId="286"/>
            <ac:spMk id="724" creationId="{2C0EFE73-8DE8-6D04-9346-CFE26713746F}"/>
          </ac:spMkLst>
        </pc:spChg>
        <pc:spChg chg="mod">
          <ac:chgData name="Seyed Hamed" userId="220999c3-e6ef-4426-a304-d27831ca2f92" providerId="ADAL" clId="{121C0B15-9E1E-443F-BAD1-2D61C586516E}" dt="2025-01-08T21:31:48.601" v="394" actId="27803"/>
          <ac:spMkLst>
            <pc:docMk/>
            <pc:sldMk cId="1729123015" sldId="286"/>
            <ac:spMk id="725" creationId="{F1A01887-145A-022D-20AC-4362F87AD253}"/>
          </ac:spMkLst>
        </pc:spChg>
        <pc:spChg chg="mod">
          <ac:chgData name="Seyed Hamed" userId="220999c3-e6ef-4426-a304-d27831ca2f92" providerId="ADAL" clId="{121C0B15-9E1E-443F-BAD1-2D61C586516E}" dt="2025-01-08T21:31:48.601" v="394" actId="27803"/>
          <ac:spMkLst>
            <pc:docMk/>
            <pc:sldMk cId="1729123015" sldId="286"/>
            <ac:spMk id="726" creationId="{AE54C563-1385-D882-F567-A000C135CB92}"/>
          </ac:spMkLst>
        </pc:spChg>
        <pc:spChg chg="mod">
          <ac:chgData name="Seyed Hamed" userId="220999c3-e6ef-4426-a304-d27831ca2f92" providerId="ADAL" clId="{121C0B15-9E1E-443F-BAD1-2D61C586516E}" dt="2025-01-08T21:31:48.601" v="394" actId="27803"/>
          <ac:spMkLst>
            <pc:docMk/>
            <pc:sldMk cId="1729123015" sldId="286"/>
            <ac:spMk id="727" creationId="{995E8CF8-B4DB-7E20-AB92-5786E7EBFF06}"/>
          </ac:spMkLst>
        </pc:spChg>
        <pc:spChg chg="mod">
          <ac:chgData name="Seyed Hamed" userId="220999c3-e6ef-4426-a304-d27831ca2f92" providerId="ADAL" clId="{121C0B15-9E1E-443F-BAD1-2D61C586516E}" dt="2025-01-08T21:31:48.601" v="394" actId="27803"/>
          <ac:spMkLst>
            <pc:docMk/>
            <pc:sldMk cId="1729123015" sldId="286"/>
            <ac:spMk id="728" creationId="{80B025E9-1B76-1292-CA89-0215E2AA70B7}"/>
          </ac:spMkLst>
        </pc:spChg>
        <pc:spChg chg="mod">
          <ac:chgData name="Seyed Hamed" userId="220999c3-e6ef-4426-a304-d27831ca2f92" providerId="ADAL" clId="{121C0B15-9E1E-443F-BAD1-2D61C586516E}" dt="2025-01-08T21:31:48.601" v="394" actId="27803"/>
          <ac:spMkLst>
            <pc:docMk/>
            <pc:sldMk cId="1729123015" sldId="286"/>
            <ac:spMk id="729" creationId="{61E97D24-08CD-E06F-DFCD-41B0A50667A2}"/>
          </ac:spMkLst>
        </pc:spChg>
        <pc:spChg chg="mod">
          <ac:chgData name="Seyed Hamed" userId="220999c3-e6ef-4426-a304-d27831ca2f92" providerId="ADAL" clId="{121C0B15-9E1E-443F-BAD1-2D61C586516E}" dt="2025-01-08T21:31:48.601" v="394" actId="27803"/>
          <ac:spMkLst>
            <pc:docMk/>
            <pc:sldMk cId="1729123015" sldId="286"/>
            <ac:spMk id="730" creationId="{00423143-BC74-ED76-FDC1-C7246950CC2F}"/>
          </ac:spMkLst>
        </pc:spChg>
        <pc:spChg chg="mod">
          <ac:chgData name="Seyed Hamed" userId="220999c3-e6ef-4426-a304-d27831ca2f92" providerId="ADAL" clId="{121C0B15-9E1E-443F-BAD1-2D61C586516E}" dt="2025-01-08T21:31:48.601" v="394" actId="27803"/>
          <ac:spMkLst>
            <pc:docMk/>
            <pc:sldMk cId="1729123015" sldId="286"/>
            <ac:spMk id="731" creationId="{2929D1F6-6A0B-FE9A-74C2-214CFA764581}"/>
          </ac:spMkLst>
        </pc:spChg>
        <pc:spChg chg="mod">
          <ac:chgData name="Seyed Hamed" userId="220999c3-e6ef-4426-a304-d27831ca2f92" providerId="ADAL" clId="{121C0B15-9E1E-443F-BAD1-2D61C586516E}" dt="2025-01-08T21:31:48.601" v="394" actId="27803"/>
          <ac:spMkLst>
            <pc:docMk/>
            <pc:sldMk cId="1729123015" sldId="286"/>
            <ac:spMk id="732" creationId="{F68E9BAD-3794-1935-CE42-02364162F8EF}"/>
          </ac:spMkLst>
        </pc:spChg>
        <pc:spChg chg="mod">
          <ac:chgData name="Seyed Hamed" userId="220999c3-e6ef-4426-a304-d27831ca2f92" providerId="ADAL" clId="{121C0B15-9E1E-443F-BAD1-2D61C586516E}" dt="2025-01-08T21:31:48.601" v="394" actId="27803"/>
          <ac:spMkLst>
            <pc:docMk/>
            <pc:sldMk cId="1729123015" sldId="286"/>
            <ac:spMk id="733" creationId="{DFB0F81F-135B-5C51-2885-906D1846ABD5}"/>
          </ac:spMkLst>
        </pc:spChg>
        <pc:spChg chg="mod">
          <ac:chgData name="Seyed Hamed" userId="220999c3-e6ef-4426-a304-d27831ca2f92" providerId="ADAL" clId="{121C0B15-9E1E-443F-BAD1-2D61C586516E}" dt="2025-01-08T21:31:48.601" v="394" actId="27803"/>
          <ac:spMkLst>
            <pc:docMk/>
            <pc:sldMk cId="1729123015" sldId="286"/>
            <ac:spMk id="734" creationId="{0E6C912E-ABE8-CC38-4142-D8DCF6D57309}"/>
          </ac:spMkLst>
        </pc:spChg>
        <pc:spChg chg="mod">
          <ac:chgData name="Seyed Hamed" userId="220999c3-e6ef-4426-a304-d27831ca2f92" providerId="ADAL" clId="{121C0B15-9E1E-443F-BAD1-2D61C586516E}" dt="2025-01-08T21:31:48.601" v="394" actId="27803"/>
          <ac:spMkLst>
            <pc:docMk/>
            <pc:sldMk cId="1729123015" sldId="286"/>
            <ac:spMk id="735" creationId="{FEF6D2EB-FA7C-56D3-CAA8-10A3BFCC688C}"/>
          </ac:spMkLst>
        </pc:spChg>
        <pc:spChg chg="mod">
          <ac:chgData name="Seyed Hamed" userId="220999c3-e6ef-4426-a304-d27831ca2f92" providerId="ADAL" clId="{121C0B15-9E1E-443F-BAD1-2D61C586516E}" dt="2025-01-08T21:31:48.601" v="394" actId="27803"/>
          <ac:spMkLst>
            <pc:docMk/>
            <pc:sldMk cId="1729123015" sldId="286"/>
            <ac:spMk id="736" creationId="{366DF70D-CC31-2F2C-25FD-7301AB30242D}"/>
          </ac:spMkLst>
        </pc:spChg>
        <pc:spChg chg="mod">
          <ac:chgData name="Seyed Hamed" userId="220999c3-e6ef-4426-a304-d27831ca2f92" providerId="ADAL" clId="{121C0B15-9E1E-443F-BAD1-2D61C586516E}" dt="2025-01-08T21:31:48.601" v="394" actId="27803"/>
          <ac:spMkLst>
            <pc:docMk/>
            <pc:sldMk cId="1729123015" sldId="286"/>
            <ac:spMk id="737" creationId="{F0C122E1-888E-1613-6D97-7A3143B0362D}"/>
          </ac:spMkLst>
        </pc:spChg>
        <pc:spChg chg="mod">
          <ac:chgData name="Seyed Hamed" userId="220999c3-e6ef-4426-a304-d27831ca2f92" providerId="ADAL" clId="{121C0B15-9E1E-443F-BAD1-2D61C586516E}" dt="2025-01-08T21:31:48.601" v="394" actId="27803"/>
          <ac:spMkLst>
            <pc:docMk/>
            <pc:sldMk cId="1729123015" sldId="286"/>
            <ac:spMk id="739" creationId="{64C8EB90-24F0-63E2-2557-76751CD2A383}"/>
          </ac:spMkLst>
        </pc:spChg>
        <pc:spChg chg="mod">
          <ac:chgData name="Seyed Hamed" userId="220999c3-e6ef-4426-a304-d27831ca2f92" providerId="ADAL" clId="{121C0B15-9E1E-443F-BAD1-2D61C586516E}" dt="2025-01-08T21:31:48.601" v="394" actId="27803"/>
          <ac:spMkLst>
            <pc:docMk/>
            <pc:sldMk cId="1729123015" sldId="286"/>
            <ac:spMk id="740" creationId="{7916F192-480B-C3A8-4A4A-4539BF6E3139}"/>
          </ac:spMkLst>
        </pc:spChg>
        <pc:spChg chg="mod">
          <ac:chgData name="Seyed Hamed" userId="220999c3-e6ef-4426-a304-d27831ca2f92" providerId="ADAL" clId="{121C0B15-9E1E-443F-BAD1-2D61C586516E}" dt="2025-01-08T21:31:48.601" v="394" actId="27803"/>
          <ac:spMkLst>
            <pc:docMk/>
            <pc:sldMk cId="1729123015" sldId="286"/>
            <ac:spMk id="741" creationId="{32442CDF-A443-41D9-3326-1CCED628E88B}"/>
          </ac:spMkLst>
        </pc:spChg>
        <pc:spChg chg="mod">
          <ac:chgData name="Seyed Hamed" userId="220999c3-e6ef-4426-a304-d27831ca2f92" providerId="ADAL" clId="{121C0B15-9E1E-443F-BAD1-2D61C586516E}" dt="2025-01-08T21:31:48.601" v="394" actId="27803"/>
          <ac:spMkLst>
            <pc:docMk/>
            <pc:sldMk cId="1729123015" sldId="286"/>
            <ac:spMk id="742" creationId="{B31245ED-234D-782D-387E-A3A2AAE28851}"/>
          </ac:spMkLst>
        </pc:spChg>
        <pc:spChg chg="mod">
          <ac:chgData name="Seyed Hamed" userId="220999c3-e6ef-4426-a304-d27831ca2f92" providerId="ADAL" clId="{121C0B15-9E1E-443F-BAD1-2D61C586516E}" dt="2025-01-08T21:31:48.601" v="394" actId="27803"/>
          <ac:spMkLst>
            <pc:docMk/>
            <pc:sldMk cId="1729123015" sldId="286"/>
            <ac:spMk id="743" creationId="{DEC59B9B-14CE-20E3-0A4A-F91528689BC8}"/>
          </ac:spMkLst>
        </pc:spChg>
        <pc:spChg chg="mod">
          <ac:chgData name="Seyed Hamed" userId="220999c3-e6ef-4426-a304-d27831ca2f92" providerId="ADAL" clId="{121C0B15-9E1E-443F-BAD1-2D61C586516E}" dt="2025-01-08T21:31:48.601" v="394" actId="27803"/>
          <ac:spMkLst>
            <pc:docMk/>
            <pc:sldMk cId="1729123015" sldId="286"/>
            <ac:spMk id="745" creationId="{DF191CCE-FAE3-0DE9-C271-230B321FF60C}"/>
          </ac:spMkLst>
        </pc:spChg>
        <pc:spChg chg="mod">
          <ac:chgData name="Seyed Hamed" userId="220999c3-e6ef-4426-a304-d27831ca2f92" providerId="ADAL" clId="{121C0B15-9E1E-443F-BAD1-2D61C586516E}" dt="2025-01-08T21:31:48.601" v="394" actId="27803"/>
          <ac:spMkLst>
            <pc:docMk/>
            <pc:sldMk cId="1729123015" sldId="286"/>
            <ac:spMk id="746" creationId="{A058BADC-E388-C117-3F82-1DD6A9757796}"/>
          </ac:spMkLst>
        </pc:spChg>
        <pc:spChg chg="mod">
          <ac:chgData name="Seyed Hamed" userId="220999c3-e6ef-4426-a304-d27831ca2f92" providerId="ADAL" clId="{121C0B15-9E1E-443F-BAD1-2D61C586516E}" dt="2025-01-08T21:31:48.601" v="394" actId="27803"/>
          <ac:spMkLst>
            <pc:docMk/>
            <pc:sldMk cId="1729123015" sldId="286"/>
            <ac:spMk id="747" creationId="{16F5DFE2-9DA8-E360-EA40-56C1169993C1}"/>
          </ac:spMkLst>
        </pc:spChg>
        <pc:spChg chg="mod">
          <ac:chgData name="Seyed Hamed" userId="220999c3-e6ef-4426-a304-d27831ca2f92" providerId="ADAL" clId="{121C0B15-9E1E-443F-BAD1-2D61C586516E}" dt="2025-01-08T21:31:48.601" v="394" actId="27803"/>
          <ac:spMkLst>
            <pc:docMk/>
            <pc:sldMk cId="1729123015" sldId="286"/>
            <ac:spMk id="748" creationId="{BC56F3A4-0A71-5F29-1AB6-8B25FFF7AB39}"/>
          </ac:spMkLst>
        </pc:spChg>
        <pc:spChg chg="mod">
          <ac:chgData name="Seyed Hamed" userId="220999c3-e6ef-4426-a304-d27831ca2f92" providerId="ADAL" clId="{121C0B15-9E1E-443F-BAD1-2D61C586516E}" dt="2025-01-08T21:31:48.601" v="394" actId="27803"/>
          <ac:spMkLst>
            <pc:docMk/>
            <pc:sldMk cId="1729123015" sldId="286"/>
            <ac:spMk id="749" creationId="{BECFDCE2-CF91-61F7-0B15-EC0AFF348CC9}"/>
          </ac:spMkLst>
        </pc:spChg>
        <pc:spChg chg="mod">
          <ac:chgData name="Seyed Hamed" userId="220999c3-e6ef-4426-a304-d27831ca2f92" providerId="ADAL" clId="{121C0B15-9E1E-443F-BAD1-2D61C586516E}" dt="2025-01-08T21:31:48.601" v="394" actId="27803"/>
          <ac:spMkLst>
            <pc:docMk/>
            <pc:sldMk cId="1729123015" sldId="286"/>
            <ac:spMk id="751" creationId="{A156F488-ED52-207F-B4A5-B44A73253377}"/>
          </ac:spMkLst>
        </pc:spChg>
        <pc:spChg chg="mod">
          <ac:chgData name="Seyed Hamed" userId="220999c3-e6ef-4426-a304-d27831ca2f92" providerId="ADAL" clId="{121C0B15-9E1E-443F-BAD1-2D61C586516E}" dt="2025-01-08T21:31:48.601" v="394" actId="27803"/>
          <ac:spMkLst>
            <pc:docMk/>
            <pc:sldMk cId="1729123015" sldId="286"/>
            <ac:spMk id="752" creationId="{87105ADA-FFF2-DB4A-62C4-D887BA788BB6}"/>
          </ac:spMkLst>
        </pc:spChg>
        <pc:spChg chg="mod">
          <ac:chgData name="Seyed Hamed" userId="220999c3-e6ef-4426-a304-d27831ca2f92" providerId="ADAL" clId="{121C0B15-9E1E-443F-BAD1-2D61C586516E}" dt="2025-01-08T21:31:48.601" v="394" actId="27803"/>
          <ac:spMkLst>
            <pc:docMk/>
            <pc:sldMk cId="1729123015" sldId="286"/>
            <ac:spMk id="753" creationId="{26CD405B-F143-C0DF-3D9E-45B1C8D4BC36}"/>
          </ac:spMkLst>
        </pc:spChg>
        <pc:spChg chg="mod">
          <ac:chgData name="Seyed Hamed" userId="220999c3-e6ef-4426-a304-d27831ca2f92" providerId="ADAL" clId="{121C0B15-9E1E-443F-BAD1-2D61C586516E}" dt="2025-01-08T21:31:48.601" v="394" actId="27803"/>
          <ac:spMkLst>
            <pc:docMk/>
            <pc:sldMk cId="1729123015" sldId="286"/>
            <ac:spMk id="754" creationId="{C1259923-F9D1-B425-6913-40691292F568}"/>
          </ac:spMkLst>
        </pc:spChg>
        <pc:spChg chg="mod">
          <ac:chgData name="Seyed Hamed" userId="220999c3-e6ef-4426-a304-d27831ca2f92" providerId="ADAL" clId="{121C0B15-9E1E-443F-BAD1-2D61C586516E}" dt="2025-01-08T21:31:48.601" v="394" actId="27803"/>
          <ac:spMkLst>
            <pc:docMk/>
            <pc:sldMk cId="1729123015" sldId="286"/>
            <ac:spMk id="755" creationId="{6FF53F90-5B04-56B4-7F25-597A1657E022}"/>
          </ac:spMkLst>
        </pc:spChg>
        <pc:spChg chg="mod">
          <ac:chgData name="Seyed Hamed" userId="220999c3-e6ef-4426-a304-d27831ca2f92" providerId="ADAL" clId="{121C0B15-9E1E-443F-BAD1-2D61C586516E}" dt="2025-01-08T21:31:48.601" v="394" actId="27803"/>
          <ac:spMkLst>
            <pc:docMk/>
            <pc:sldMk cId="1729123015" sldId="286"/>
            <ac:spMk id="757" creationId="{5E26A5B7-A3E5-E7E9-F855-63BBD9E84B27}"/>
          </ac:spMkLst>
        </pc:spChg>
        <pc:spChg chg="mod">
          <ac:chgData name="Seyed Hamed" userId="220999c3-e6ef-4426-a304-d27831ca2f92" providerId="ADAL" clId="{121C0B15-9E1E-443F-BAD1-2D61C586516E}" dt="2025-01-08T21:31:48.601" v="394" actId="27803"/>
          <ac:spMkLst>
            <pc:docMk/>
            <pc:sldMk cId="1729123015" sldId="286"/>
            <ac:spMk id="758" creationId="{B4D46CD5-1956-0846-9012-2743105B50D8}"/>
          </ac:spMkLst>
        </pc:spChg>
        <pc:spChg chg="mod">
          <ac:chgData name="Seyed Hamed" userId="220999c3-e6ef-4426-a304-d27831ca2f92" providerId="ADAL" clId="{121C0B15-9E1E-443F-BAD1-2D61C586516E}" dt="2025-01-08T21:31:48.601" v="394" actId="27803"/>
          <ac:spMkLst>
            <pc:docMk/>
            <pc:sldMk cId="1729123015" sldId="286"/>
            <ac:spMk id="759" creationId="{5340EE07-C0BB-C71A-12CE-B52CD476AD89}"/>
          </ac:spMkLst>
        </pc:spChg>
        <pc:spChg chg="mod">
          <ac:chgData name="Seyed Hamed" userId="220999c3-e6ef-4426-a304-d27831ca2f92" providerId="ADAL" clId="{121C0B15-9E1E-443F-BAD1-2D61C586516E}" dt="2025-01-08T21:31:48.601" v="394" actId="27803"/>
          <ac:spMkLst>
            <pc:docMk/>
            <pc:sldMk cId="1729123015" sldId="286"/>
            <ac:spMk id="760" creationId="{28C9533B-A21B-1ECA-9800-73FCC1809967}"/>
          </ac:spMkLst>
        </pc:spChg>
        <pc:spChg chg="mod">
          <ac:chgData name="Seyed Hamed" userId="220999c3-e6ef-4426-a304-d27831ca2f92" providerId="ADAL" clId="{121C0B15-9E1E-443F-BAD1-2D61C586516E}" dt="2025-01-08T21:31:48.601" v="394" actId="27803"/>
          <ac:spMkLst>
            <pc:docMk/>
            <pc:sldMk cId="1729123015" sldId="286"/>
            <ac:spMk id="761" creationId="{E8BF8411-EE60-0613-35EA-0491EBA33E00}"/>
          </ac:spMkLst>
        </pc:spChg>
        <pc:spChg chg="mod">
          <ac:chgData name="Seyed Hamed" userId="220999c3-e6ef-4426-a304-d27831ca2f92" providerId="ADAL" clId="{121C0B15-9E1E-443F-BAD1-2D61C586516E}" dt="2025-01-08T21:31:48.601" v="394" actId="27803"/>
          <ac:spMkLst>
            <pc:docMk/>
            <pc:sldMk cId="1729123015" sldId="286"/>
            <ac:spMk id="762" creationId="{1D2186BE-2F17-740C-12E3-CC6665137B90}"/>
          </ac:spMkLst>
        </pc:spChg>
        <pc:spChg chg="mod">
          <ac:chgData name="Seyed Hamed" userId="220999c3-e6ef-4426-a304-d27831ca2f92" providerId="ADAL" clId="{121C0B15-9E1E-443F-BAD1-2D61C586516E}" dt="2025-01-08T21:31:48.601" v="394" actId="27803"/>
          <ac:spMkLst>
            <pc:docMk/>
            <pc:sldMk cId="1729123015" sldId="286"/>
            <ac:spMk id="763" creationId="{54B2FD40-19D7-33AB-4A09-EF814CEA0B8D}"/>
          </ac:spMkLst>
        </pc:spChg>
        <pc:spChg chg="mod">
          <ac:chgData name="Seyed Hamed" userId="220999c3-e6ef-4426-a304-d27831ca2f92" providerId="ADAL" clId="{121C0B15-9E1E-443F-BAD1-2D61C586516E}" dt="2025-01-08T21:31:48.601" v="394" actId="27803"/>
          <ac:spMkLst>
            <pc:docMk/>
            <pc:sldMk cId="1729123015" sldId="286"/>
            <ac:spMk id="764" creationId="{761D10C0-F4A9-C258-3F47-85BEFEDA572C}"/>
          </ac:spMkLst>
        </pc:spChg>
        <pc:spChg chg="mod">
          <ac:chgData name="Seyed Hamed" userId="220999c3-e6ef-4426-a304-d27831ca2f92" providerId="ADAL" clId="{121C0B15-9E1E-443F-BAD1-2D61C586516E}" dt="2025-01-08T21:31:48.601" v="394" actId="27803"/>
          <ac:spMkLst>
            <pc:docMk/>
            <pc:sldMk cId="1729123015" sldId="286"/>
            <ac:spMk id="765" creationId="{781D971C-FF33-BDB1-6877-26995B6EC242}"/>
          </ac:spMkLst>
        </pc:spChg>
        <pc:spChg chg="mod">
          <ac:chgData name="Seyed Hamed" userId="220999c3-e6ef-4426-a304-d27831ca2f92" providerId="ADAL" clId="{121C0B15-9E1E-443F-BAD1-2D61C586516E}" dt="2025-01-08T21:31:48.601" v="394" actId="27803"/>
          <ac:spMkLst>
            <pc:docMk/>
            <pc:sldMk cId="1729123015" sldId="286"/>
            <ac:spMk id="766" creationId="{D78A9713-3048-C139-6251-27381684FDC0}"/>
          </ac:spMkLst>
        </pc:spChg>
        <pc:spChg chg="mod">
          <ac:chgData name="Seyed Hamed" userId="220999c3-e6ef-4426-a304-d27831ca2f92" providerId="ADAL" clId="{121C0B15-9E1E-443F-BAD1-2D61C586516E}" dt="2025-01-08T21:31:48.601" v="394" actId="27803"/>
          <ac:spMkLst>
            <pc:docMk/>
            <pc:sldMk cId="1729123015" sldId="286"/>
            <ac:spMk id="768" creationId="{28AB7BF7-CAB2-FF1D-9F16-E274591A42ED}"/>
          </ac:spMkLst>
        </pc:spChg>
        <pc:spChg chg="mod">
          <ac:chgData name="Seyed Hamed" userId="220999c3-e6ef-4426-a304-d27831ca2f92" providerId="ADAL" clId="{121C0B15-9E1E-443F-BAD1-2D61C586516E}" dt="2025-01-08T21:31:48.601" v="394" actId="27803"/>
          <ac:spMkLst>
            <pc:docMk/>
            <pc:sldMk cId="1729123015" sldId="286"/>
            <ac:spMk id="769" creationId="{08D012BD-117A-6746-A3B0-6AE41C2CB4E2}"/>
          </ac:spMkLst>
        </pc:spChg>
        <pc:spChg chg="mod">
          <ac:chgData name="Seyed Hamed" userId="220999c3-e6ef-4426-a304-d27831ca2f92" providerId="ADAL" clId="{121C0B15-9E1E-443F-BAD1-2D61C586516E}" dt="2025-01-08T21:31:48.601" v="394" actId="27803"/>
          <ac:spMkLst>
            <pc:docMk/>
            <pc:sldMk cId="1729123015" sldId="286"/>
            <ac:spMk id="770" creationId="{B9407073-CD6D-750C-E081-AD3EF932546B}"/>
          </ac:spMkLst>
        </pc:spChg>
        <pc:spChg chg="mod">
          <ac:chgData name="Seyed Hamed" userId="220999c3-e6ef-4426-a304-d27831ca2f92" providerId="ADAL" clId="{121C0B15-9E1E-443F-BAD1-2D61C586516E}" dt="2025-01-08T21:31:48.601" v="394" actId="27803"/>
          <ac:spMkLst>
            <pc:docMk/>
            <pc:sldMk cId="1729123015" sldId="286"/>
            <ac:spMk id="771" creationId="{3FE36692-E0CA-3F6F-54E5-41E1E0B22BE4}"/>
          </ac:spMkLst>
        </pc:spChg>
        <pc:spChg chg="mod">
          <ac:chgData name="Seyed Hamed" userId="220999c3-e6ef-4426-a304-d27831ca2f92" providerId="ADAL" clId="{121C0B15-9E1E-443F-BAD1-2D61C586516E}" dt="2025-01-08T21:31:48.601" v="394" actId="27803"/>
          <ac:spMkLst>
            <pc:docMk/>
            <pc:sldMk cId="1729123015" sldId="286"/>
            <ac:spMk id="772" creationId="{C8709386-658C-8CEE-4EBD-A42E518FD819}"/>
          </ac:spMkLst>
        </pc:spChg>
        <pc:spChg chg="mod">
          <ac:chgData name="Seyed Hamed" userId="220999c3-e6ef-4426-a304-d27831ca2f92" providerId="ADAL" clId="{121C0B15-9E1E-443F-BAD1-2D61C586516E}" dt="2025-01-08T21:31:48.601" v="394" actId="27803"/>
          <ac:spMkLst>
            <pc:docMk/>
            <pc:sldMk cId="1729123015" sldId="286"/>
            <ac:spMk id="773" creationId="{7965C110-96D3-5746-1BF6-665DF225FD9A}"/>
          </ac:spMkLst>
        </pc:spChg>
        <pc:spChg chg="mod">
          <ac:chgData name="Seyed Hamed" userId="220999c3-e6ef-4426-a304-d27831ca2f92" providerId="ADAL" clId="{121C0B15-9E1E-443F-BAD1-2D61C586516E}" dt="2025-01-08T21:31:48.601" v="394" actId="27803"/>
          <ac:spMkLst>
            <pc:docMk/>
            <pc:sldMk cId="1729123015" sldId="286"/>
            <ac:spMk id="774" creationId="{18F654E9-8536-3013-2141-1756B280F6C1}"/>
          </ac:spMkLst>
        </pc:spChg>
        <pc:spChg chg="mod">
          <ac:chgData name="Seyed Hamed" userId="220999c3-e6ef-4426-a304-d27831ca2f92" providerId="ADAL" clId="{121C0B15-9E1E-443F-BAD1-2D61C586516E}" dt="2025-01-08T21:31:48.601" v="394" actId="27803"/>
          <ac:spMkLst>
            <pc:docMk/>
            <pc:sldMk cId="1729123015" sldId="286"/>
            <ac:spMk id="775" creationId="{B677AC39-1109-9A94-CA73-73B80322C8F6}"/>
          </ac:spMkLst>
        </pc:spChg>
        <pc:spChg chg="mod">
          <ac:chgData name="Seyed Hamed" userId="220999c3-e6ef-4426-a304-d27831ca2f92" providerId="ADAL" clId="{121C0B15-9E1E-443F-BAD1-2D61C586516E}" dt="2025-01-08T21:31:48.601" v="394" actId="27803"/>
          <ac:spMkLst>
            <pc:docMk/>
            <pc:sldMk cId="1729123015" sldId="286"/>
            <ac:spMk id="776" creationId="{61465692-FE68-6071-D34F-9CFF501D6877}"/>
          </ac:spMkLst>
        </pc:spChg>
        <pc:spChg chg="mod">
          <ac:chgData name="Seyed Hamed" userId="220999c3-e6ef-4426-a304-d27831ca2f92" providerId="ADAL" clId="{121C0B15-9E1E-443F-BAD1-2D61C586516E}" dt="2025-01-08T21:31:48.601" v="394" actId="27803"/>
          <ac:spMkLst>
            <pc:docMk/>
            <pc:sldMk cId="1729123015" sldId="286"/>
            <ac:spMk id="777" creationId="{DB094BE4-2815-FD15-6656-16F391AB0227}"/>
          </ac:spMkLst>
        </pc:spChg>
        <pc:spChg chg="mod">
          <ac:chgData name="Seyed Hamed" userId="220999c3-e6ef-4426-a304-d27831ca2f92" providerId="ADAL" clId="{121C0B15-9E1E-443F-BAD1-2D61C586516E}" dt="2025-01-08T21:31:48.601" v="394" actId="27803"/>
          <ac:spMkLst>
            <pc:docMk/>
            <pc:sldMk cId="1729123015" sldId="286"/>
            <ac:spMk id="778" creationId="{BCBE6C11-0BB0-F07C-8941-BE7A2719B71C}"/>
          </ac:spMkLst>
        </pc:spChg>
        <pc:spChg chg="mod">
          <ac:chgData name="Seyed Hamed" userId="220999c3-e6ef-4426-a304-d27831ca2f92" providerId="ADAL" clId="{121C0B15-9E1E-443F-BAD1-2D61C586516E}" dt="2025-01-08T21:31:48.601" v="394" actId="27803"/>
          <ac:spMkLst>
            <pc:docMk/>
            <pc:sldMk cId="1729123015" sldId="286"/>
            <ac:spMk id="779" creationId="{A86FF2E4-A8B6-2D9B-BBA3-05593BC8D221}"/>
          </ac:spMkLst>
        </pc:spChg>
        <pc:spChg chg="mod">
          <ac:chgData name="Seyed Hamed" userId="220999c3-e6ef-4426-a304-d27831ca2f92" providerId="ADAL" clId="{121C0B15-9E1E-443F-BAD1-2D61C586516E}" dt="2025-01-08T21:31:48.601" v="394" actId="27803"/>
          <ac:spMkLst>
            <pc:docMk/>
            <pc:sldMk cId="1729123015" sldId="286"/>
            <ac:spMk id="780" creationId="{37F15059-CA45-B324-99EB-B879995E98BE}"/>
          </ac:spMkLst>
        </pc:spChg>
        <pc:spChg chg="mod">
          <ac:chgData name="Seyed Hamed" userId="220999c3-e6ef-4426-a304-d27831ca2f92" providerId="ADAL" clId="{121C0B15-9E1E-443F-BAD1-2D61C586516E}" dt="2025-01-08T21:31:48.601" v="394" actId="27803"/>
          <ac:spMkLst>
            <pc:docMk/>
            <pc:sldMk cId="1729123015" sldId="286"/>
            <ac:spMk id="781" creationId="{230097E9-F1D6-734B-CA65-5F67F40558B2}"/>
          </ac:spMkLst>
        </pc:spChg>
        <pc:spChg chg="mod">
          <ac:chgData name="Seyed Hamed" userId="220999c3-e6ef-4426-a304-d27831ca2f92" providerId="ADAL" clId="{121C0B15-9E1E-443F-BAD1-2D61C586516E}" dt="2025-01-08T21:31:48.601" v="394" actId="27803"/>
          <ac:spMkLst>
            <pc:docMk/>
            <pc:sldMk cId="1729123015" sldId="286"/>
            <ac:spMk id="782" creationId="{7273A984-A31A-5663-25C3-D7057BBC297D}"/>
          </ac:spMkLst>
        </pc:spChg>
        <pc:spChg chg="mod">
          <ac:chgData name="Seyed Hamed" userId="220999c3-e6ef-4426-a304-d27831ca2f92" providerId="ADAL" clId="{121C0B15-9E1E-443F-BAD1-2D61C586516E}" dt="2025-01-08T21:31:48.601" v="394" actId="27803"/>
          <ac:spMkLst>
            <pc:docMk/>
            <pc:sldMk cId="1729123015" sldId="286"/>
            <ac:spMk id="783" creationId="{825CAF95-751D-5E99-6715-13D2AB8919BE}"/>
          </ac:spMkLst>
        </pc:spChg>
        <pc:spChg chg="mod">
          <ac:chgData name="Seyed Hamed" userId="220999c3-e6ef-4426-a304-d27831ca2f92" providerId="ADAL" clId="{121C0B15-9E1E-443F-BAD1-2D61C586516E}" dt="2025-01-08T21:31:48.601" v="394" actId="27803"/>
          <ac:spMkLst>
            <pc:docMk/>
            <pc:sldMk cId="1729123015" sldId="286"/>
            <ac:spMk id="784" creationId="{E7D5D364-96E2-800E-02C4-82D9342A3FDF}"/>
          </ac:spMkLst>
        </pc:spChg>
        <pc:spChg chg="mod">
          <ac:chgData name="Seyed Hamed" userId="220999c3-e6ef-4426-a304-d27831ca2f92" providerId="ADAL" clId="{121C0B15-9E1E-443F-BAD1-2D61C586516E}" dt="2025-01-08T21:31:48.601" v="394" actId="27803"/>
          <ac:spMkLst>
            <pc:docMk/>
            <pc:sldMk cId="1729123015" sldId="286"/>
            <ac:spMk id="785" creationId="{0439368C-A7B5-AD92-6B11-18FD8416C9B4}"/>
          </ac:spMkLst>
        </pc:spChg>
        <pc:spChg chg="mod">
          <ac:chgData name="Seyed Hamed" userId="220999c3-e6ef-4426-a304-d27831ca2f92" providerId="ADAL" clId="{121C0B15-9E1E-443F-BAD1-2D61C586516E}" dt="2025-01-08T21:31:48.601" v="394" actId="27803"/>
          <ac:spMkLst>
            <pc:docMk/>
            <pc:sldMk cId="1729123015" sldId="286"/>
            <ac:spMk id="786" creationId="{0FD0494B-80BA-A6DB-6186-E56525870FEA}"/>
          </ac:spMkLst>
        </pc:spChg>
        <pc:spChg chg="mod">
          <ac:chgData name="Seyed Hamed" userId="220999c3-e6ef-4426-a304-d27831ca2f92" providerId="ADAL" clId="{121C0B15-9E1E-443F-BAD1-2D61C586516E}" dt="2025-01-08T21:31:48.601" v="394" actId="27803"/>
          <ac:spMkLst>
            <pc:docMk/>
            <pc:sldMk cId="1729123015" sldId="286"/>
            <ac:spMk id="787" creationId="{C05A3325-4B35-A3DA-AFD1-1B134840826A}"/>
          </ac:spMkLst>
        </pc:spChg>
        <pc:spChg chg="mod">
          <ac:chgData name="Seyed Hamed" userId="220999c3-e6ef-4426-a304-d27831ca2f92" providerId="ADAL" clId="{121C0B15-9E1E-443F-BAD1-2D61C586516E}" dt="2025-01-08T21:31:48.601" v="394" actId="27803"/>
          <ac:spMkLst>
            <pc:docMk/>
            <pc:sldMk cId="1729123015" sldId="286"/>
            <ac:spMk id="788" creationId="{EB3B7B54-70BC-652F-A865-62AA95079BB1}"/>
          </ac:spMkLst>
        </pc:spChg>
        <pc:spChg chg="mod">
          <ac:chgData name="Seyed Hamed" userId="220999c3-e6ef-4426-a304-d27831ca2f92" providerId="ADAL" clId="{121C0B15-9E1E-443F-BAD1-2D61C586516E}" dt="2025-01-08T21:31:48.601" v="394" actId="27803"/>
          <ac:spMkLst>
            <pc:docMk/>
            <pc:sldMk cId="1729123015" sldId="286"/>
            <ac:spMk id="789" creationId="{7BF4E559-B3C8-7408-F028-56AB65ADE079}"/>
          </ac:spMkLst>
        </pc:spChg>
        <pc:spChg chg="mod">
          <ac:chgData name="Seyed Hamed" userId="220999c3-e6ef-4426-a304-d27831ca2f92" providerId="ADAL" clId="{121C0B15-9E1E-443F-BAD1-2D61C586516E}" dt="2025-01-08T21:31:48.601" v="394" actId="27803"/>
          <ac:spMkLst>
            <pc:docMk/>
            <pc:sldMk cId="1729123015" sldId="286"/>
            <ac:spMk id="790" creationId="{3EAEF273-694B-731A-3EF3-F2625781E910}"/>
          </ac:spMkLst>
        </pc:spChg>
        <pc:spChg chg="mod">
          <ac:chgData name="Seyed Hamed" userId="220999c3-e6ef-4426-a304-d27831ca2f92" providerId="ADAL" clId="{121C0B15-9E1E-443F-BAD1-2D61C586516E}" dt="2025-01-08T21:31:48.601" v="394" actId="27803"/>
          <ac:spMkLst>
            <pc:docMk/>
            <pc:sldMk cId="1729123015" sldId="286"/>
            <ac:spMk id="791" creationId="{04C5B779-676F-83F3-4E05-10F3DB0720C8}"/>
          </ac:spMkLst>
        </pc:spChg>
        <pc:spChg chg="mod">
          <ac:chgData name="Seyed Hamed" userId="220999c3-e6ef-4426-a304-d27831ca2f92" providerId="ADAL" clId="{121C0B15-9E1E-443F-BAD1-2D61C586516E}" dt="2025-01-08T21:31:48.601" v="394" actId="27803"/>
          <ac:spMkLst>
            <pc:docMk/>
            <pc:sldMk cId="1729123015" sldId="286"/>
            <ac:spMk id="792" creationId="{1A08F3CE-FF60-E2FF-A030-4BB739D47A64}"/>
          </ac:spMkLst>
        </pc:spChg>
        <pc:spChg chg="mod">
          <ac:chgData name="Seyed Hamed" userId="220999c3-e6ef-4426-a304-d27831ca2f92" providerId="ADAL" clId="{121C0B15-9E1E-443F-BAD1-2D61C586516E}" dt="2025-01-08T21:31:48.601" v="394" actId="27803"/>
          <ac:spMkLst>
            <pc:docMk/>
            <pc:sldMk cId="1729123015" sldId="286"/>
            <ac:spMk id="793" creationId="{00CC22C5-7602-F5DD-F8E3-4EB20D42AE8C}"/>
          </ac:spMkLst>
        </pc:spChg>
        <pc:spChg chg="mod">
          <ac:chgData name="Seyed Hamed" userId="220999c3-e6ef-4426-a304-d27831ca2f92" providerId="ADAL" clId="{121C0B15-9E1E-443F-BAD1-2D61C586516E}" dt="2025-01-08T21:31:48.601" v="394" actId="27803"/>
          <ac:spMkLst>
            <pc:docMk/>
            <pc:sldMk cId="1729123015" sldId="286"/>
            <ac:spMk id="794" creationId="{36AAABA8-321B-EA83-4990-EE40042B69C5}"/>
          </ac:spMkLst>
        </pc:spChg>
        <pc:spChg chg="mod">
          <ac:chgData name="Seyed Hamed" userId="220999c3-e6ef-4426-a304-d27831ca2f92" providerId="ADAL" clId="{121C0B15-9E1E-443F-BAD1-2D61C586516E}" dt="2025-01-08T21:31:48.601" v="394" actId="27803"/>
          <ac:spMkLst>
            <pc:docMk/>
            <pc:sldMk cId="1729123015" sldId="286"/>
            <ac:spMk id="795" creationId="{73A49ACD-9ADE-BCD4-33E7-3E99CB620028}"/>
          </ac:spMkLst>
        </pc:spChg>
        <pc:spChg chg="mod">
          <ac:chgData name="Seyed Hamed" userId="220999c3-e6ef-4426-a304-d27831ca2f92" providerId="ADAL" clId="{121C0B15-9E1E-443F-BAD1-2D61C586516E}" dt="2025-01-08T21:31:48.601" v="394" actId="27803"/>
          <ac:spMkLst>
            <pc:docMk/>
            <pc:sldMk cId="1729123015" sldId="286"/>
            <ac:spMk id="796" creationId="{6DECFDCA-104B-A43D-3CDD-CB90A3895E0B}"/>
          </ac:spMkLst>
        </pc:spChg>
        <pc:spChg chg="mod">
          <ac:chgData name="Seyed Hamed" userId="220999c3-e6ef-4426-a304-d27831ca2f92" providerId="ADAL" clId="{121C0B15-9E1E-443F-BAD1-2D61C586516E}" dt="2025-01-08T21:31:55.453" v="396" actId="1076"/>
          <ac:spMkLst>
            <pc:docMk/>
            <pc:sldMk cId="1729123015" sldId="286"/>
            <ac:spMk id="797" creationId="{D1BD4EF4-E68B-B8C5-1B45-99D3654A7E58}"/>
          </ac:spMkLst>
        </pc:spChg>
        <pc:spChg chg="mod">
          <ac:chgData name="Seyed Hamed" userId="220999c3-e6ef-4426-a304-d27831ca2f92" providerId="ADAL" clId="{121C0B15-9E1E-443F-BAD1-2D61C586516E}" dt="2025-01-08T21:31:48.601" v="394" actId="27803"/>
          <ac:spMkLst>
            <pc:docMk/>
            <pc:sldMk cId="1729123015" sldId="286"/>
            <ac:spMk id="799" creationId="{299843B4-C066-D9D5-A0AB-6D6BB073F056}"/>
          </ac:spMkLst>
        </pc:spChg>
        <pc:spChg chg="mod">
          <ac:chgData name="Seyed Hamed" userId="220999c3-e6ef-4426-a304-d27831ca2f92" providerId="ADAL" clId="{121C0B15-9E1E-443F-BAD1-2D61C586516E}" dt="2025-01-08T21:31:48.601" v="394" actId="27803"/>
          <ac:spMkLst>
            <pc:docMk/>
            <pc:sldMk cId="1729123015" sldId="286"/>
            <ac:spMk id="800" creationId="{FA6A0D96-7731-C6C2-CFE2-22578B0A2A6F}"/>
          </ac:spMkLst>
        </pc:spChg>
        <pc:spChg chg="mod">
          <ac:chgData name="Seyed Hamed" userId="220999c3-e6ef-4426-a304-d27831ca2f92" providerId="ADAL" clId="{121C0B15-9E1E-443F-BAD1-2D61C586516E}" dt="2025-01-08T21:31:48.601" v="394" actId="27803"/>
          <ac:spMkLst>
            <pc:docMk/>
            <pc:sldMk cId="1729123015" sldId="286"/>
            <ac:spMk id="801" creationId="{877E16CD-2D84-613B-94DA-AE4603273B03}"/>
          </ac:spMkLst>
        </pc:spChg>
        <pc:spChg chg="mod">
          <ac:chgData name="Seyed Hamed" userId="220999c3-e6ef-4426-a304-d27831ca2f92" providerId="ADAL" clId="{121C0B15-9E1E-443F-BAD1-2D61C586516E}" dt="2025-01-08T21:31:48.601" v="394" actId="27803"/>
          <ac:spMkLst>
            <pc:docMk/>
            <pc:sldMk cId="1729123015" sldId="286"/>
            <ac:spMk id="802" creationId="{FA4D605B-08D4-55D1-E1BC-CA16697355AB}"/>
          </ac:spMkLst>
        </pc:spChg>
        <pc:spChg chg="mod">
          <ac:chgData name="Seyed Hamed" userId="220999c3-e6ef-4426-a304-d27831ca2f92" providerId="ADAL" clId="{121C0B15-9E1E-443F-BAD1-2D61C586516E}" dt="2025-01-08T21:31:48.601" v="394" actId="27803"/>
          <ac:spMkLst>
            <pc:docMk/>
            <pc:sldMk cId="1729123015" sldId="286"/>
            <ac:spMk id="803" creationId="{A945B270-C24D-5EFC-6E9C-F52F80F63711}"/>
          </ac:spMkLst>
        </pc:spChg>
        <pc:spChg chg="mod">
          <ac:chgData name="Seyed Hamed" userId="220999c3-e6ef-4426-a304-d27831ca2f92" providerId="ADAL" clId="{121C0B15-9E1E-443F-BAD1-2D61C586516E}" dt="2025-01-08T21:31:48.601" v="394" actId="27803"/>
          <ac:spMkLst>
            <pc:docMk/>
            <pc:sldMk cId="1729123015" sldId="286"/>
            <ac:spMk id="805" creationId="{6378F1A7-0948-771A-D41C-434D3D2210C9}"/>
          </ac:spMkLst>
        </pc:spChg>
        <pc:spChg chg="mod">
          <ac:chgData name="Seyed Hamed" userId="220999c3-e6ef-4426-a304-d27831ca2f92" providerId="ADAL" clId="{121C0B15-9E1E-443F-BAD1-2D61C586516E}" dt="2025-01-08T21:31:48.601" v="394" actId="27803"/>
          <ac:spMkLst>
            <pc:docMk/>
            <pc:sldMk cId="1729123015" sldId="286"/>
            <ac:spMk id="806" creationId="{61795247-E890-0C94-18A2-FC5BE4EAF358}"/>
          </ac:spMkLst>
        </pc:spChg>
        <pc:spChg chg="mod">
          <ac:chgData name="Seyed Hamed" userId="220999c3-e6ef-4426-a304-d27831ca2f92" providerId="ADAL" clId="{121C0B15-9E1E-443F-BAD1-2D61C586516E}" dt="2025-01-08T21:31:48.601" v="394" actId="27803"/>
          <ac:spMkLst>
            <pc:docMk/>
            <pc:sldMk cId="1729123015" sldId="286"/>
            <ac:spMk id="807" creationId="{AC082BF3-5715-C43B-7107-31CE77996BB5}"/>
          </ac:spMkLst>
        </pc:spChg>
        <pc:spChg chg="mod">
          <ac:chgData name="Seyed Hamed" userId="220999c3-e6ef-4426-a304-d27831ca2f92" providerId="ADAL" clId="{121C0B15-9E1E-443F-BAD1-2D61C586516E}" dt="2025-01-08T21:31:48.601" v="394" actId="27803"/>
          <ac:spMkLst>
            <pc:docMk/>
            <pc:sldMk cId="1729123015" sldId="286"/>
            <ac:spMk id="808" creationId="{34647F8A-F5CC-6C83-B3E7-F8493D155341}"/>
          </ac:spMkLst>
        </pc:spChg>
        <pc:spChg chg="mod">
          <ac:chgData name="Seyed Hamed" userId="220999c3-e6ef-4426-a304-d27831ca2f92" providerId="ADAL" clId="{121C0B15-9E1E-443F-BAD1-2D61C586516E}" dt="2025-01-08T21:31:48.601" v="394" actId="27803"/>
          <ac:spMkLst>
            <pc:docMk/>
            <pc:sldMk cId="1729123015" sldId="286"/>
            <ac:spMk id="809" creationId="{B917F8EE-B7EB-1394-6B45-005D38D83BCE}"/>
          </ac:spMkLst>
        </pc:spChg>
        <pc:spChg chg="mod">
          <ac:chgData name="Seyed Hamed" userId="220999c3-e6ef-4426-a304-d27831ca2f92" providerId="ADAL" clId="{121C0B15-9E1E-443F-BAD1-2D61C586516E}" dt="2025-01-08T21:31:48.601" v="394" actId="27803"/>
          <ac:spMkLst>
            <pc:docMk/>
            <pc:sldMk cId="1729123015" sldId="286"/>
            <ac:spMk id="811" creationId="{A8F13B27-6896-805B-6612-AE63F64F07C2}"/>
          </ac:spMkLst>
        </pc:spChg>
        <pc:spChg chg="mod">
          <ac:chgData name="Seyed Hamed" userId="220999c3-e6ef-4426-a304-d27831ca2f92" providerId="ADAL" clId="{121C0B15-9E1E-443F-BAD1-2D61C586516E}" dt="2025-01-08T21:31:48.601" v="394" actId="27803"/>
          <ac:spMkLst>
            <pc:docMk/>
            <pc:sldMk cId="1729123015" sldId="286"/>
            <ac:spMk id="812" creationId="{75A13397-61B3-DE11-457E-56C2B6BDCBA8}"/>
          </ac:spMkLst>
        </pc:spChg>
        <pc:spChg chg="mod">
          <ac:chgData name="Seyed Hamed" userId="220999c3-e6ef-4426-a304-d27831ca2f92" providerId="ADAL" clId="{121C0B15-9E1E-443F-BAD1-2D61C586516E}" dt="2025-01-08T21:31:48.601" v="394" actId="27803"/>
          <ac:spMkLst>
            <pc:docMk/>
            <pc:sldMk cId="1729123015" sldId="286"/>
            <ac:spMk id="813" creationId="{DC7D51DF-3133-10E8-6764-40F3227AA091}"/>
          </ac:spMkLst>
        </pc:spChg>
        <pc:spChg chg="mod">
          <ac:chgData name="Seyed Hamed" userId="220999c3-e6ef-4426-a304-d27831ca2f92" providerId="ADAL" clId="{121C0B15-9E1E-443F-BAD1-2D61C586516E}" dt="2025-01-08T21:31:48.601" v="394" actId="27803"/>
          <ac:spMkLst>
            <pc:docMk/>
            <pc:sldMk cId="1729123015" sldId="286"/>
            <ac:spMk id="814" creationId="{105AC862-6B77-5A42-8801-8ADC83DAFAD4}"/>
          </ac:spMkLst>
        </pc:spChg>
        <pc:spChg chg="mod">
          <ac:chgData name="Seyed Hamed" userId="220999c3-e6ef-4426-a304-d27831ca2f92" providerId="ADAL" clId="{121C0B15-9E1E-443F-BAD1-2D61C586516E}" dt="2025-01-08T21:31:48.601" v="394" actId="27803"/>
          <ac:spMkLst>
            <pc:docMk/>
            <pc:sldMk cId="1729123015" sldId="286"/>
            <ac:spMk id="815" creationId="{BAE42FCC-EDA2-E742-0DC6-66F7422ED6A0}"/>
          </ac:spMkLst>
        </pc:spChg>
        <pc:spChg chg="mod">
          <ac:chgData name="Seyed Hamed" userId="220999c3-e6ef-4426-a304-d27831ca2f92" providerId="ADAL" clId="{121C0B15-9E1E-443F-BAD1-2D61C586516E}" dt="2025-01-08T21:31:48.601" v="394" actId="27803"/>
          <ac:spMkLst>
            <pc:docMk/>
            <pc:sldMk cId="1729123015" sldId="286"/>
            <ac:spMk id="817" creationId="{6E5193E2-0505-E612-81C8-B206056655C4}"/>
          </ac:spMkLst>
        </pc:spChg>
        <pc:spChg chg="mod">
          <ac:chgData name="Seyed Hamed" userId="220999c3-e6ef-4426-a304-d27831ca2f92" providerId="ADAL" clId="{121C0B15-9E1E-443F-BAD1-2D61C586516E}" dt="2025-01-08T21:31:48.601" v="394" actId="27803"/>
          <ac:spMkLst>
            <pc:docMk/>
            <pc:sldMk cId="1729123015" sldId="286"/>
            <ac:spMk id="818" creationId="{79ABCA81-4910-BA94-DC33-987CB7590DC4}"/>
          </ac:spMkLst>
        </pc:spChg>
        <pc:spChg chg="mod">
          <ac:chgData name="Seyed Hamed" userId="220999c3-e6ef-4426-a304-d27831ca2f92" providerId="ADAL" clId="{121C0B15-9E1E-443F-BAD1-2D61C586516E}" dt="2025-01-08T21:31:48.601" v="394" actId="27803"/>
          <ac:spMkLst>
            <pc:docMk/>
            <pc:sldMk cId="1729123015" sldId="286"/>
            <ac:spMk id="819" creationId="{EC56401D-CBE8-1831-DA0B-6C37DAB78F50}"/>
          </ac:spMkLst>
        </pc:spChg>
        <pc:spChg chg="mod">
          <ac:chgData name="Seyed Hamed" userId="220999c3-e6ef-4426-a304-d27831ca2f92" providerId="ADAL" clId="{121C0B15-9E1E-443F-BAD1-2D61C586516E}" dt="2025-01-08T21:31:48.601" v="394" actId="27803"/>
          <ac:spMkLst>
            <pc:docMk/>
            <pc:sldMk cId="1729123015" sldId="286"/>
            <ac:spMk id="820" creationId="{DC787601-10A0-328E-68A1-F6FF59250882}"/>
          </ac:spMkLst>
        </pc:spChg>
        <pc:spChg chg="mod">
          <ac:chgData name="Seyed Hamed" userId="220999c3-e6ef-4426-a304-d27831ca2f92" providerId="ADAL" clId="{121C0B15-9E1E-443F-BAD1-2D61C586516E}" dt="2025-01-08T21:31:48.601" v="394" actId="27803"/>
          <ac:spMkLst>
            <pc:docMk/>
            <pc:sldMk cId="1729123015" sldId="286"/>
            <ac:spMk id="821" creationId="{82DBB4CE-7628-6175-EE88-CAA1C4D7D27F}"/>
          </ac:spMkLst>
        </pc:spChg>
        <pc:spChg chg="mod">
          <ac:chgData name="Seyed Hamed" userId="220999c3-e6ef-4426-a304-d27831ca2f92" providerId="ADAL" clId="{121C0B15-9E1E-443F-BAD1-2D61C586516E}" dt="2025-01-08T21:31:48.601" v="394" actId="27803"/>
          <ac:spMkLst>
            <pc:docMk/>
            <pc:sldMk cId="1729123015" sldId="286"/>
            <ac:spMk id="822" creationId="{FD79A680-4983-DAFA-056C-F6C6038449EC}"/>
          </ac:spMkLst>
        </pc:spChg>
        <pc:spChg chg="mod">
          <ac:chgData name="Seyed Hamed" userId="220999c3-e6ef-4426-a304-d27831ca2f92" providerId="ADAL" clId="{121C0B15-9E1E-443F-BAD1-2D61C586516E}" dt="2025-01-08T21:31:48.601" v="394" actId="27803"/>
          <ac:spMkLst>
            <pc:docMk/>
            <pc:sldMk cId="1729123015" sldId="286"/>
            <ac:spMk id="823" creationId="{227982F5-54B4-461B-7435-17B708D299E0}"/>
          </ac:spMkLst>
        </pc:spChg>
        <pc:spChg chg="mod">
          <ac:chgData name="Seyed Hamed" userId="220999c3-e6ef-4426-a304-d27831ca2f92" providerId="ADAL" clId="{121C0B15-9E1E-443F-BAD1-2D61C586516E}" dt="2025-01-08T21:31:48.601" v="394" actId="27803"/>
          <ac:spMkLst>
            <pc:docMk/>
            <pc:sldMk cId="1729123015" sldId="286"/>
            <ac:spMk id="824" creationId="{88998E14-56F5-252C-F72F-649D58405894}"/>
          </ac:spMkLst>
        </pc:spChg>
        <pc:spChg chg="mod">
          <ac:chgData name="Seyed Hamed" userId="220999c3-e6ef-4426-a304-d27831ca2f92" providerId="ADAL" clId="{121C0B15-9E1E-443F-BAD1-2D61C586516E}" dt="2025-01-08T21:31:48.601" v="394" actId="27803"/>
          <ac:spMkLst>
            <pc:docMk/>
            <pc:sldMk cId="1729123015" sldId="286"/>
            <ac:spMk id="825" creationId="{2E8436F4-DA30-0661-855F-7724FBED96DD}"/>
          </ac:spMkLst>
        </pc:spChg>
        <pc:spChg chg="mod">
          <ac:chgData name="Seyed Hamed" userId="220999c3-e6ef-4426-a304-d27831ca2f92" providerId="ADAL" clId="{121C0B15-9E1E-443F-BAD1-2D61C586516E}" dt="2025-01-08T21:31:48.601" v="394" actId="27803"/>
          <ac:spMkLst>
            <pc:docMk/>
            <pc:sldMk cId="1729123015" sldId="286"/>
            <ac:spMk id="827" creationId="{58C9EC20-65AF-26DB-CF4E-5F778A9AC93D}"/>
          </ac:spMkLst>
        </pc:spChg>
        <pc:spChg chg="mod">
          <ac:chgData name="Seyed Hamed" userId="220999c3-e6ef-4426-a304-d27831ca2f92" providerId="ADAL" clId="{121C0B15-9E1E-443F-BAD1-2D61C586516E}" dt="2025-01-08T21:31:48.601" v="394" actId="27803"/>
          <ac:spMkLst>
            <pc:docMk/>
            <pc:sldMk cId="1729123015" sldId="286"/>
            <ac:spMk id="828" creationId="{F9045A0D-CDC5-8153-B0EE-90F6CA03E7B9}"/>
          </ac:spMkLst>
        </pc:spChg>
        <pc:spChg chg="mod">
          <ac:chgData name="Seyed Hamed" userId="220999c3-e6ef-4426-a304-d27831ca2f92" providerId="ADAL" clId="{121C0B15-9E1E-443F-BAD1-2D61C586516E}" dt="2025-01-08T21:31:48.601" v="394" actId="27803"/>
          <ac:spMkLst>
            <pc:docMk/>
            <pc:sldMk cId="1729123015" sldId="286"/>
            <ac:spMk id="829" creationId="{FFB32DBE-2344-0533-B67E-300AB548C8DF}"/>
          </ac:spMkLst>
        </pc:spChg>
        <pc:spChg chg="mod">
          <ac:chgData name="Seyed Hamed" userId="220999c3-e6ef-4426-a304-d27831ca2f92" providerId="ADAL" clId="{121C0B15-9E1E-443F-BAD1-2D61C586516E}" dt="2025-01-08T21:31:48.601" v="394" actId="27803"/>
          <ac:spMkLst>
            <pc:docMk/>
            <pc:sldMk cId="1729123015" sldId="286"/>
            <ac:spMk id="830" creationId="{97AE15D1-F6F2-8D17-BA08-943FC0D6F047}"/>
          </ac:spMkLst>
        </pc:spChg>
        <pc:spChg chg="mod">
          <ac:chgData name="Seyed Hamed" userId="220999c3-e6ef-4426-a304-d27831ca2f92" providerId="ADAL" clId="{121C0B15-9E1E-443F-BAD1-2D61C586516E}" dt="2025-01-08T21:31:48.601" v="394" actId="27803"/>
          <ac:spMkLst>
            <pc:docMk/>
            <pc:sldMk cId="1729123015" sldId="286"/>
            <ac:spMk id="831" creationId="{ED91DDAF-152E-0A89-4FA9-6143FAEB4D5A}"/>
          </ac:spMkLst>
        </pc:spChg>
        <pc:spChg chg="mod">
          <ac:chgData name="Seyed Hamed" userId="220999c3-e6ef-4426-a304-d27831ca2f92" providerId="ADAL" clId="{121C0B15-9E1E-443F-BAD1-2D61C586516E}" dt="2025-01-08T21:31:48.601" v="394" actId="27803"/>
          <ac:spMkLst>
            <pc:docMk/>
            <pc:sldMk cId="1729123015" sldId="286"/>
            <ac:spMk id="832" creationId="{E5439D02-F343-19C4-CF29-9C677130AF4A}"/>
          </ac:spMkLst>
        </pc:spChg>
        <pc:spChg chg="mod">
          <ac:chgData name="Seyed Hamed" userId="220999c3-e6ef-4426-a304-d27831ca2f92" providerId="ADAL" clId="{121C0B15-9E1E-443F-BAD1-2D61C586516E}" dt="2025-01-08T21:31:48.601" v="394" actId="27803"/>
          <ac:spMkLst>
            <pc:docMk/>
            <pc:sldMk cId="1729123015" sldId="286"/>
            <ac:spMk id="833" creationId="{F4B6160D-AAE7-4D39-301A-DCD9EDD2D956}"/>
          </ac:spMkLst>
        </pc:spChg>
        <pc:spChg chg="mod">
          <ac:chgData name="Seyed Hamed" userId="220999c3-e6ef-4426-a304-d27831ca2f92" providerId="ADAL" clId="{121C0B15-9E1E-443F-BAD1-2D61C586516E}" dt="2025-01-08T21:31:48.601" v="394" actId="27803"/>
          <ac:spMkLst>
            <pc:docMk/>
            <pc:sldMk cId="1729123015" sldId="286"/>
            <ac:spMk id="834" creationId="{BE107DD9-E7FE-1D0F-1205-288697B1058E}"/>
          </ac:spMkLst>
        </pc:spChg>
        <pc:spChg chg="mod">
          <ac:chgData name="Seyed Hamed" userId="220999c3-e6ef-4426-a304-d27831ca2f92" providerId="ADAL" clId="{121C0B15-9E1E-443F-BAD1-2D61C586516E}" dt="2025-01-08T21:31:48.601" v="394" actId="27803"/>
          <ac:spMkLst>
            <pc:docMk/>
            <pc:sldMk cId="1729123015" sldId="286"/>
            <ac:spMk id="835" creationId="{4B61C154-98C7-93B4-E45B-386CE17B94F3}"/>
          </ac:spMkLst>
        </pc:spChg>
        <pc:spChg chg="mod">
          <ac:chgData name="Seyed Hamed" userId="220999c3-e6ef-4426-a304-d27831ca2f92" providerId="ADAL" clId="{121C0B15-9E1E-443F-BAD1-2D61C586516E}" dt="2025-01-08T21:31:48.601" v="394" actId="27803"/>
          <ac:spMkLst>
            <pc:docMk/>
            <pc:sldMk cId="1729123015" sldId="286"/>
            <ac:spMk id="836" creationId="{6E607347-FBF2-DCFB-09AA-2C0DA2381783}"/>
          </ac:spMkLst>
        </pc:spChg>
        <pc:spChg chg="mod">
          <ac:chgData name="Seyed Hamed" userId="220999c3-e6ef-4426-a304-d27831ca2f92" providerId="ADAL" clId="{121C0B15-9E1E-443F-BAD1-2D61C586516E}" dt="2025-01-08T21:31:48.601" v="394" actId="27803"/>
          <ac:spMkLst>
            <pc:docMk/>
            <pc:sldMk cId="1729123015" sldId="286"/>
            <ac:spMk id="837" creationId="{D2A7DBE2-AF5F-0138-89A1-2A00FB22F52E}"/>
          </ac:spMkLst>
        </pc:spChg>
        <pc:spChg chg="mod">
          <ac:chgData name="Seyed Hamed" userId="220999c3-e6ef-4426-a304-d27831ca2f92" providerId="ADAL" clId="{121C0B15-9E1E-443F-BAD1-2D61C586516E}" dt="2025-01-08T21:31:48.601" v="394" actId="27803"/>
          <ac:spMkLst>
            <pc:docMk/>
            <pc:sldMk cId="1729123015" sldId="286"/>
            <ac:spMk id="838" creationId="{EEEB09AE-2391-50DB-5860-931C2757068C}"/>
          </ac:spMkLst>
        </pc:spChg>
        <pc:spChg chg="mod">
          <ac:chgData name="Seyed Hamed" userId="220999c3-e6ef-4426-a304-d27831ca2f92" providerId="ADAL" clId="{121C0B15-9E1E-443F-BAD1-2D61C586516E}" dt="2025-01-08T21:31:48.601" v="394" actId="27803"/>
          <ac:spMkLst>
            <pc:docMk/>
            <pc:sldMk cId="1729123015" sldId="286"/>
            <ac:spMk id="839" creationId="{47EF2C68-0C2F-0F9B-FCB4-612B0B0D5F0A}"/>
          </ac:spMkLst>
        </pc:spChg>
        <pc:spChg chg="mod">
          <ac:chgData name="Seyed Hamed" userId="220999c3-e6ef-4426-a304-d27831ca2f92" providerId="ADAL" clId="{121C0B15-9E1E-443F-BAD1-2D61C586516E}" dt="2025-01-08T21:31:48.601" v="394" actId="27803"/>
          <ac:spMkLst>
            <pc:docMk/>
            <pc:sldMk cId="1729123015" sldId="286"/>
            <ac:spMk id="840" creationId="{34C9B545-DB50-63B9-E67A-B79FB60D5792}"/>
          </ac:spMkLst>
        </pc:spChg>
        <pc:spChg chg="mod">
          <ac:chgData name="Seyed Hamed" userId="220999c3-e6ef-4426-a304-d27831ca2f92" providerId="ADAL" clId="{121C0B15-9E1E-443F-BAD1-2D61C586516E}" dt="2025-01-08T21:31:48.601" v="394" actId="27803"/>
          <ac:spMkLst>
            <pc:docMk/>
            <pc:sldMk cId="1729123015" sldId="286"/>
            <ac:spMk id="841" creationId="{62CFDB37-D36F-4EDF-1254-8DF46BFE7667}"/>
          </ac:spMkLst>
        </pc:spChg>
        <pc:spChg chg="mod">
          <ac:chgData name="Seyed Hamed" userId="220999c3-e6ef-4426-a304-d27831ca2f92" providerId="ADAL" clId="{121C0B15-9E1E-443F-BAD1-2D61C586516E}" dt="2025-01-08T21:31:48.601" v="394" actId="27803"/>
          <ac:spMkLst>
            <pc:docMk/>
            <pc:sldMk cId="1729123015" sldId="286"/>
            <ac:spMk id="842" creationId="{2D9F530D-709D-8D6D-1F87-A7D5E27651DD}"/>
          </ac:spMkLst>
        </pc:spChg>
        <pc:spChg chg="mod">
          <ac:chgData name="Seyed Hamed" userId="220999c3-e6ef-4426-a304-d27831ca2f92" providerId="ADAL" clId="{121C0B15-9E1E-443F-BAD1-2D61C586516E}" dt="2025-01-08T21:31:48.601" v="394" actId="27803"/>
          <ac:spMkLst>
            <pc:docMk/>
            <pc:sldMk cId="1729123015" sldId="286"/>
            <ac:spMk id="843" creationId="{3382602E-EA1D-9014-BE52-3C817C90B14A}"/>
          </ac:spMkLst>
        </pc:spChg>
        <pc:spChg chg="mod">
          <ac:chgData name="Seyed Hamed" userId="220999c3-e6ef-4426-a304-d27831ca2f92" providerId="ADAL" clId="{121C0B15-9E1E-443F-BAD1-2D61C586516E}" dt="2025-01-08T21:31:48.601" v="394" actId="27803"/>
          <ac:spMkLst>
            <pc:docMk/>
            <pc:sldMk cId="1729123015" sldId="286"/>
            <ac:spMk id="844" creationId="{5BDDD05D-A9FB-A46A-44E8-752565846FB3}"/>
          </ac:spMkLst>
        </pc:spChg>
        <pc:spChg chg="mod">
          <ac:chgData name="Seyed Hamed" userId="220999c3-e6ef-4426-a304-d27831ca2f92" providerId="ADAL" clId="{121C0B15-9E1E-443F-BAD1-2D61C586516E}" dt="2025-01-08T21:31:48.601" v="394" actId="27803"/>
          <ac:spMkLst>
            <pc:docMk/>
            <pc:sldMk cId="1729123015" sldId="286"/>
            <ac:spMk id="845" creationId="{DE054233-9444-F7C9-1DE7-A789B745FCD4}"/>
          </ac:spMkLst>
        </pc:spChg>
        <pc:spChg chg="mod">
          <ac:chgData name="Seyed Hamed" userId="220999c3-e6ef-4426-a304-d27831ca2f92" providerId="ADAL" clId="{121C0B15-9E1E-443F-BAD1-2D61C586516E}" dt="2025-01-08T21:31:48.601" v="394" actId="27803"/>
          <ac:spMkLst>
            <pc:docMk/>
            <pc:sldMk cId="1729123015" sldId="286"/>
            <ac:spMk id="846" creationId="{20A8AA63-CA56-2690-96A4-B7C65EE5B5CC}"/>
          </ac:spMkLst>
        </pc:spChg>
        <pc:spChg chg="mod">
          <ac:chgData name="Seyed Hamed" userId="220999c3-e6ef-4426-a304-d27831ca2f92" providerId="ADAL" clId="{121C0B15-9E1E-443F-BAD1-2D61C586516E}" dt="2025-01-08T21:31:48.601" v="394" actId="27803"/>
          <ac:spMkLst>
            <pc:docMk/>
            <pc:sldMk cId="1729123015" sldId="286"/>
            <ac:spMk id="847" creationId="{97F2B3F5-DBAC-6569-E8E6-A8ADB9A8597B}"/>
          </ac:spMkLst>
        </pc:spChg>
        <pc:spChg chg="mod">
          <ac:chgData name="Seyed Hamed" userId="220999c3-e6ef-4426-a304-d27831ca2f92" providerId="ADAL" clId="{121C0B15-9E1E-443F-BAD1-2D61C586516E}" dt="2025-01-08T21:31:48.601" v="394" actId="27803"/>
          <ac:spMkLst>
            <pc:docMk/>
            <pc:sldMk cId="1729123015" sldId="286"/>
            <ac:spMk id="848" creationId="{1B09D1F6-8724-D15A-6ED4-A98CB210BF71}"/>
          </ac:spMkLst>
        </pc:spChg>
        <pc:spChg chg="mod">
          <ac:chgData name="Seyed Hamed" userId="220999c3-e6ef-4426-a304-d27831ca2f92" providerId="ADAL" clId="{121C0B15-9E1E-443F-BAD1-2D61C586516E}" dt="2025-01-08T21:31:48.601" v="394" actId="27803"/>
          <ac:spMkLst>
            <pc:docMk/>
            <pc:sldMk cId="1729123015" sldId="286"/>
            <ac:spMk id="849" creationId="{49B0457C-F014-3168-058B-613E378DACE2}"/>
          </ac:spMkLst>
        </pc:spChg>
        <pc:spChg chg="mod">
          <ac:chgData name="Seyed Hamed" userId="220999c3-e6ef-4426-a304-d27831ca2f92" providerId="ADAL" clId="{121C0B15-9E1E-443F-BAD1-2D61C586516E}" dt="2025-01-08T21:31:48.601" v="394" actId="27803"/>
          <ac:spMkLst>
            <pc:docMk/>
            <pc:sldMk cId="1729123015" sldId="286"/>
            <ac:spMk id="850" creationId="{3FC25A0A-544D-4C8E-3B26-2BC49D4EE2C9}"/>
          </ac:spMkLst>
        </pc:spChg>
        <pc:spChg chg="mod">
          <ac:chgData name="Seyed Hamed" userId="220999c3-e6ef-4426-a304-d27831ca2f92" providerId="ADAL" clId="{121C0B15-9E1E-443F-BAD1-2D61C586516E}" dt="2025-01-08T21:31:48.601" v="394" actId="27803"/>
          <ac:spMkLst>
            <pc:docMk/>
            <pc:sldMk cId="1729123015" sldId="286"/>
            <ac:spMk id="851" creationId="{6E4EFB2B-62EB-9577-F3BA-E75EA39B4595}"/>
          </ac:spMkLst>
        </pc:spChg>
        <pc:spChg chg="mod">
          <ac:chgData name="Seyed Hamed" userId="220999c3-e6ef-4426-a304-d27831ca2f92" providerId="ADAL" clId="{121C0B15-9E1E-443F-BAD1-2D61C586516E}" dt="2025-01-08T21:31:48.601" v="394" actId="27803"/>
          <ac:spMkLst>
            <pc:docMk/>
            <pc:sldMk cId="1729123015" sldId="286"/>
            <ac:spMk id="852" creationId="{D942834E-5350-28CB-56A6-F5B40CAE7896}"/>
          </ac:spMkLst>
        </pc:spChg>
        <pc:spChg chg="mod">
          <ac:chgData name="Seyed Hamed" userId="220999c3-e6ef-4426-a304-d27831ca2f92" providerId="ADAL" clId="{121C0B15-9E1E-443F-BAD1-2D61C586516E}" dt="2025-01-08T21:31:48.601" v="394" actId="27803"/>
          <ac:spMkLst>
            <pc:docMk/>
            <pc:sldMk cId="1729123015" sldId="286"/>
            <ac:spMk id="853" creationId="{0F236807-F8CB-CF57-5848-C57A5CB97F17}"/>
          </ac:spMkLst>
        </pc:spChg>
        <pc:spChg chg="mod">
          <ac:chgData name="Seyed Hamed" userId="220999c3-e6ef-4426-a304-d27831ca2f92" providerId="ADAL" clId="{121C0B15-9E1E-443F-BAD1-2D61C586516E}" dt="2025-01-08T21:31:48.601" v="394" actId="27803"/>
          <ac:spMkLst>
            <pc:docMk/>
            <pc:sldMk cId="1729123015" sldId="286"/>
            <ac:spMk id="854" creationId="{2E554F3E-90A9-C81B-402E-36332432C775}"/>
          </ac:spMkLst>
        </pc:spChg>
        <pc:spChg chg="mod">
          <ac:chgData name="Seyed Hamed" userId="220999c3-e6ef-4426-a304-d27831ca2f92" providerId="ADAL" clId="{121C0B15-9E1E-443F-BAD1-2D61C586516E}" dt="2025-01-08T21:31:48.601" v="394" actId="27803"/>
          <ac:spMkLst>
            <pc:docMk/>
            <pc:sldMk cId="1729123015" sldId="286"/>
            <ac:spMk id="855" creationId="{FF442D55-A6E2-8AA6-5E9D-F8EF7DFAA918}"/>
          </ac:spMkLst>
        </pc:spChg>
        <pc:spChg chg="mod">
          <ac:chgData name="Seyed Hamed" userId="220999c3-e6ef-4426-a304-d27831ca2f92" providerId="ADAL" clId="{121C0B15-9E1E-443F-BAD1-2D61C586516E}" dt="2025-01-08T21:31:48.601" v="394" actId="27803"/>
          <ac:spMkLst>
            <pc:docMk/>
            <pc:sldMk cId="1729123015" sldId="286"/>
            <ac:spMk id="856" creationId="{052C57B9-6770-15B6-2894-047050A44BD1}"/>
          </ac:spMkLst>
        </pc:spChg>
        <pc:spChg chg="mod">
          <ac:chgData name="Seyed Hamed" userId="220999c3-e6ef-4426-a304-d27831ca2f92" providerId="ADAL" clId="{121C0B15-9E1E-443F-BAD1-2D61C586516E}" dt="2025-01-08T21:31:48.601" v="394" actId="27803"/>
          <ac:spMkLst>
            <pc:docMk/>
            <pc:sldMk cId="1729123015" sldId="286"/>
            <ac:spMk id="858" creationId="{2D66D5F0-83EE-C2BF-1D35-FF6DE4636D64}"/>
          </ac:spMkLst>
        </pc:spChg>
        <pc:spChg chg="mod">
          <ac:chgData name="Seyed Hamed" userId="220999c3-e6ef-4426-a304-d27831ca2f92" providerId="ADAL" clId="{121C0B15-9E1E-443F-BAD1-2D61C586516E}" dt="2025-01-08T21:31:48.601" v="394" actId="27803"/>
          <ac:spMkLst>
            <pc:docMk/>
            <pc:sldMk cId="1729123015" sldId="286"/>
            <ac:spMk id="859" creationId="{F00F8029-99B7-0526-4191-1F164DED5097}"/>
          </ac:spMkLst>
        </pc:spChg>
        <pc:spChg chg="mod">
          <ac:chgData name="Seyed Hamed" userId="220999c3-e6ef-4426-a304-d27831ca2f92" providerId="ADAL" clId="{121C0B15-9E1E-443F-BAD1-2D61C586516E}" dt="2025-01-08T21:31:48.601" v="394" actId="27803"/>
          <ac:spMkLst>
            <pc:docMk/>
            <pc:sldMk cId="1729123015" sldId="286"/>
            <ac:spMk id="860" creationId="{BB9AD3BE-AA35-454F-BDB8-B2F393CADC6F}"/>
          </ac:spMkLst>
        </pc:spChg>
        <pc:spChg chg="mod">
          <ac:chgData name="Seyed Hamed" userId="220999c3-e6ef-4426-a304-d27831ca2f92" providerId="ADAL" clId="{121C0B15-9E1E-443F-BAD1-2D61C586516E}" dt="2025-01-08T21:31:48.601" v="394" actId="27803"/>
          <ac:spMkLst>
            <pc:docMk/>
            <pc:sldMk cId="1729123015" sldId="286"/>
            <ac:spMk id="861" creationId="{DDF94A42-33E5-7EFB-A361-7BC048CA9AEB}"/>
          </ac:spMkLst>
        </pc:spChg>
        <pc:spChg chg="mod">
          <ac:chgData name="Seyed Hamed" userId="220999c3-e6ef-4426-a304-d27831ca2f92" providerId="ADAL" clId="{121C0B15-9E1E-443F-BAD1-2D61C586516E}" dt="2025-01-08T21:31:48.601" v="394" actId="27803"/>
          <ac:spMkLst>
            <pc:docMk/>
            <pc:sldMk cId="1729123015" sldId="286"/>
            <ac:spMk id="862" creationId="{BEB49BE1-2748-9826-4E40-408EA1371E83}"/>
          </ac:spMkLst>
        </pc:spChg>
        <pc:spChg chg="mod">
          <ac:chgData name="Seyed Hamed" userId="220999c3-e6ef-4426-a304-d27831ca2f92" providerId="ADAL" clId="{121C0B15-9E1E-443F-BAD1-2D61C586516E}" dt="2025-01-08T21:31:48.601" v="394" actId="27803"/>
          <ac:spMkLst>
            <pc:docMk/>
            <pc:sldMk cId="1729123015" sldId="286"/>
            <ac:spMk id="864" creationId="{18796379-37EC-CA25-B595-802C65C47437}"/>
          </ac:spMkLst>
        </pc:spChg>
        <pc:spChg chg="mod">
          <ac:chgData name="Seyed Hamed" userId="220999c3-e6ef-4426-a304-d27831ca2f92" providerId="ADAL" clId="{121C0B15-9E1E-443F-BAD1-2D61C586516E}" dt="2025-01-08T21:31:48.601" v="394" actId="27803"/>
          <ac:spMkLst>
            <pc:docMk/>
            <pc:sldMk cId="1729123015" sldId="286"/>
            <ac:spMk id="865" creationId="{53A2B585-0A6E-20CE-EA29-23CD4460369C}"/>
          </ac:spMkLst>
        </pc:spChg>
        <pc:spChg chg="mod">
          <ac:chgData name="Seyed Hamed" userId="220999c3-e6ef-4426-a304-d27831ca2f92" providerId="ADAL" clId="{121C0B15-9E1E-443F-BAD1-2D61C586516E}" dt="2025-01-08T21:31:48.601" v="394" actId="27803"/>
          <ac:spMkLst>
            <pc:docMk/>
            <pc:sldMk cId="1729123015" sldId="286"/>
            <ac:spMk id="866" creationId="{2C2AD481-C17B-573A-D06F-887FBB738B8A}"/>
          </ac:spMkLst>
        </pc:spChg>
        <pc:spChg chg="mod">
          <ac:chgData name="Seyed Hamed" userId="220999c3-e6ef-4426-a304-d27831ca2f92" providerId="ADAL" clId="{121C0B15-9E1E-443F-BAD1-2D61C586516E}" dt="2025-01-08T21:31:48.601" v="394" actId="27803"/>
          <ac:spMkLst>
            <pc:docMk/>
            <pc:sldMk cId="1729123015" sldId="286"/>
            <ac:spMk id="867" creationId="{54B8C497-8315-572B-744E-850C09124858}"/>
          </ac:spMkLst>
        </pc:spChg>
        <pc:spChg chg="mod">
          <ac:chgData name="Seyed Hamed" userId="220999c3-e6ef-4426-a304-d27831ca2f92" providerId="ADAL" clId="{121C0B15-9E1E-443F-BAD1-2D61C586516E}" dt="2025-01-08T21:31:48.601" v="394" actId="27803"/>
          <ac:spMkLst>
            <pc:docMk/>
            <pc:sldMk cId="1729123015" sldId="286"/>
            <ac:spMk id="868" creationId="{ECA69B2D-0A09-36FB-A1D3-D5B56537233E}"/>
          </ac:spMkLst>
        </pc:spChg>
        <pc:spChg chg="mod">
          <ac:chgData name="Seyed Hamed" userId="220999c3-e6ef-4426-a304-d27831ca2f92" providerId="ADAL" clId="{121C0B15-9E1E-443F-BAD1-2D61C586516E}" dt="2025-01-08T21:31:48.601" v="394" actId="27803"/>
          <ac:spMkLst>
            <pc:docMk/>
            <pc:sldMk cId="1729123015" sldId="286"/>
            <ac:spMk id="870" creationId="{DB0B5068-AEEB-374B-0E37-E1A2B57EB4C6}"/>
          </ac:spMkLst>
        </pc:spChg>
        <pc:spChg chg="mod">
          <ac:chgData name="Seyed Hamed" userId="220999c3-e6ef-4426-a304-d27831ca2f92" providerId="ADAL" clId="{121C0B15-9E1E-443F-BAD1-2D61C586516E}" dt="2025-01-08T21:31:48.601" v="394" actId="27803"/>
          <ac:spMkLst>
            <pc:docMk/>
            <pc:sldMk cId="1729123015" sldId="286"/>
            <ac:spMk id="871" creationId="{77A9C296-4AC6-C8BA-8123-FC52AA5C7119}"/>
          </ac:spMkLst>
        </pc:spChg>
        <pc:spChg chg="mod">
          <ac:chgData name="Seyed Hamed" userId="220999c3-e6ef-4426-a304-d27831ca2f92" providerId="ADAL" clId="{121C0B15-9E1E-443F-BAD1-2D61C586516E}" dt="2025-01-08T21:31:48.601" v="394" actId="27803"/>
          <ac:spMkLst>
            <pc:docMk/>
            <pc:sldMk cId="1729123015" sldId="286"/>
            <ac:spMk id="872" creationId="{491DAB04-D60A-14ED-8D0B-2BE68CE3B2F0}"/>
          </ac:spMkLst>
        </pc:spChg>
        <pc:spChg chg="mod">
          <ac:chgData name="Seyed Hamed" userId="220999c3-e6ef-4426-a304-d27831ca2f92" providerId="ADAL" clId="{121C0B15-9E1E-443F-BAD1-2D61C586516E}" dt="2025-01-08T21:31:48.601" v="394" actId="27803"/>
          <ac:spMkLst>
            <pc:docMk/>
            <pc:sldMk cId="1729123015" sldId="286"/>
            <ac:spMk id="873" creationId="{EBB63F5E-564D-1B57-2532-BA57B28B4440}"/>
          </ac:spMkLst>
        </pc:spChg>
        <pc:spChg chg="mod">
          <ac:chgData name="Seyed Hamed" userId="220999c3-e6ef-4426-a304-d27831ca2f92" providerId="ADAL" clId="{121C0B15-9E1E-443F-BAD1-2D61C586516E}" dt="2025-01-08T21:31:48.601" v="394" actId="27803"/>
          <ac:spMkLst>
            <pc:docMk/>
            <pc:sldMk cId="1729123015" sldId="286"/>
            <ac:spMk id="874" creationId="{F6732C21-C229-E5C4-BABF-54A19B821A52}"/>
          </ac:spMkLst>
        </pc:spChg>
        <pc:spChg chg="mod">
          <ac:chgData name="Seyed Hamed" userId="220999c3-e6ef-4426-a304-d27831ca2f92" providerId="ADAL" clId="{121C0B15-9E1E-443F-BAD1-2D61C586516E}" dt="2025-01-08T21:31:48.601" v="394" actId="27803"/>
          <ac:spMkLst>
            <pc:docMk/>
            <pc:sldMk cId="1729123015" sldId="286"/>
            <ac:spMk id="876" creationId="{72AC83C0-C2A4-0654-A704-63BFB9FA3622}"/>
          </ac:spMkLst>
        </pc:spChg>
        <pc:spChg chg="mod">
          <ac:chgData name="Seyed Hamed" userId="220999c3-e6ef-4426-a304-d27831ca2f92" providerId="ADAL" clId="{121C0B15-9E1E-443F-BAD1-2D61C586516E}" dt="2025-01-08T21:31:48.601" v="394" actId="27803"/>
          <ac:spMkLst>
            <pc:docMk/>
            <pc:sldMk cId="1729123015" sldId="286"/>
            <ac:spMk id="877" creationId="{61496148-6714-139C-1926-DB0F3AAAC28D}"/>
          </ac:spMkLst>
        </pc:spChg>
        <pc:spChg chg="mod">
          <ac:chgData name="Seyed Hamed" userId="220999c3-e6ef-4426-a304-d27831ca2f92" providerId="ADAL" clId="{121C0B15-9E1E-443F-BAD1-2D61C586516E}" dt="2025-01-08T21:31:48.601" v="394" actId="27803"/>
          <ac:spMkLst>
            <pc:docMk/>
            <pc:sldMk cId="1729123015" sldId="286"/>
            <ac:spMk id="878" creationId="{FCA45534-5398-30F7-D607-C22B1FA04756}"/>
          </ac:spMkLst>
        </pc:spChg>
        <pc:spChg chg="mod">
          <ac:chgData name="Seyed Hamed" userId="220999c3-e6ef-4426-a304-d27831ca2f92" providerId="ADAL" clId="{121C0B15-9E1E-443F-BAD1-2D61C586516E}" dt="2025-01-08T21:31:48.601" v="394" actId="27803"/>
          <ac:spMkLst>
            <pc:docMk/>
            <pc:sldMk cId="1729123015" sldId="286"/>
            <ac:spMk id="879" creationId="{C64B7851-33E0-F11E-31D7-83B45917D69D}"/>
          </ac:spMkLst>
        </pc:spChg>
        <pc:spChg chg="mod">
          <ac:chgData name="Seyed Hamed" userId="220999c3-e6ef-4426-a304-d27831ca2f92" providerId="ADAL" clId="{121C0B15-9E1E-443F-BAD1-2D61C586516E}" dt="2025-01-08T21:31:48.601" v="394" actId="27803"/>
          <ac:spMkLst>
            <pc:docMk/>
            <pc:sldMk cId="1729123015" sldId="286"/>
            <ac:spMk id="880" creationId="{C5C8A6B1-0D25-3C3C-F95E-86AA8B78514B}"/>
          </ac:spMkLst>
        </pc:spChg>
        <pc:spChg chg="mod">
          <ac:chgData name="Seyed Hamed" userId="220999c3-e6ef-4426-a304-d27831ca2f92" providerId="ADAL" clId="{121C0B15-9E1E-443F-BAD1-2D61C586516E}" dt="2025-01-08T21:31:48.601" v="394" actId="27803"/>
          <ac:spMkLst>
            <pc:docMk/>
            <pc:sldMk cId="1729123015" sldId="286"/>
            <ac:spMk id="881" creationId="{83F5458E-6171-DA5A-5C1F-0EA8021EF98E}"/>
          </ac:spMkLst>
        </pc:spChg>
        <pc:spChg chg="mod">
          <ac:chgData name="Seyed Hamed" userId="220999c3-e6ef-4426-a304-d27831ca2f92" providerId="ADAL" clId="{121C0B15-9E1E-443F-BAD1-2D61C586516E}" dt="2025-01-08T21:31:48.601" v="394" actId="27803"/>
          <ac:spMkLst>
            <pc:docMk/>
            <pc:sldMk cId="1729123015" sldId="286"/>
            <ac:spMk id="882" creationId="{1A6EA69A-1599-0457-0ACF-5E94E6E3C9C8}"/>
          </ac:spMkLst>
        </pc:spChg>
        <pc:spChg chg="mod">
          <ac:chgData name="Seyed Hamed" userId="220999c3-e6ef-4426-a304-d27831ca2f92" providerId="ADAL" clId="{121C0B15-9E1E-443F-BAD1-2D61C586516E}" dt="2025-01-08T21:31:48.601" v="394" actId="27803"/>
          <ac:spMkLst>
            <pc:docMk/>
            <pc:sldMk cId="1729123015" sldId="286"/>
            <ac:spMk id="883" creationId="{421ACB01-7AA6-1A1F-E608-DA0542C7C3E9}"/>
          </ac:spMkLst>
        </pc:spChg>
        <pc:spChg chg="mod">
          <ac:chgData name="Seyed Hamed" userId="220999c3-e6ef-4426-a304-d27831ca2f92" providerId="ADAL" clId="{121C0B15-9E1E-443F-BAD1-2D61C586516E}" dt="2025-01-08T21:31:48.601" v="394" actId="27803"/>
          <ac:spMkLst>
            <pc:docMk/>
            <pc:sldMk cId="1729123015" sldId="286"/>
            <ac:spMk id="884" creationId="{4FB7F832-85FC-8D5C-4CE6-4F7D06B2ED16}"/>
          </ac:spMkLst>
        </pc:spChg>
        <pc:spChg chg="mod">
          <ac:chgData name="Seyed Hamed" userId="220999c3-e6ef-4426-a304-d27831ca2f92" providerId="ADAL" clId="{121C0B15-9E1E-443F-BAD1-2D61C586516E}" dt="2025-01-08T21:31:48.601" v="394" actId="27803"/>
          <ac:spMkLst>
            <pc:docMk/>
            <pc:sldMk cId="1729123015" sldId="286"/>
            <ac:spMk id="886" creationId="{6B685CE0-EA68-52E5-68CA-24F200CEED91}"/>
          </ac:spMkLst>
        </pc:spChg>
        <pc:spChg chg="mod">
          <ac:chgData name="Seyed Hamed" userId="220999c3-e6ef-4426-a304-d27831ca2f92" providerId="ADAL" clId="{121C0B15-9E1E-443F-BAD1-2D61C586516E}" dt="2025-01-08T21:31:48.601" v="394" actId="27803"/>
          <ac:spMkLst>
            <pc:docMk/>
            <pc:sldMk cId="1729123015" sldId="286"/>
            <ac:spMk id="887" creationId="{5DAFBE65-115D-256F-8C8E-EE86E5FC213E}"/>
          </ac:spMkLst>
        </pc:spChg>
        <pc:spChg chg="mod">
          <ac:chgData name="Seyed Hamed" userId="220999c3-e6ef-4426-a304-d27831ca2f92" providerId="ADAL" clId="{121C0B15-9E1E-443F-BAD1-2D61C586516E}" dt="2025-01-08T21:31:48.601" v="394" actId="27803"/>
          <ac:spMkLst>
            <pc:docMk/>
            <pc:sldMk cId="1729123015" sldId="286"/>
            <ac:spMk id="888" creationId="{846FBDE6-42FB-DD7D-1A1B-80B029EC9A86}"/>
          </ac:spMkLst>
        </pc:spChg>
        <pc:spChg chg="mod">
          <ac:chgData name="Seyed Hamed" userId="220999c3-e6ef-4426-a304-d27831ca2f92" providerId="ADAL" clId="{121C0B15-9E1E-443F-BAD1-2D61C586516E}" dt="2025-01-08T21:31:48.601" v="394" actId="27803"/>
          <ac:spMkLst>
            <pc:docMk/>
            <pc:sldMk cId="1729123015" sldId="286"/>
            <ac:spMk id="889" creationId="{AC059BF5-4069-59CD-473C-0F2D9BB3455D}"/>
          </ac:spMkLst>
        </pc:spChg>
        <pc:spChg chg="mod">
          <ac:chgData name="Seyed Hamed" userId="220999c3-e6ef-4426-a304-d27831ca2f92" providerId="ADAL" clId="{121C0B15-9E1E-443F-BAD1-2D61C586516E}" dt="2025-01-08T21:31:48.601" v="394" actId="27803"/>
          <ac:spMkLst>
            <pc:docMk/>
            <pc:sldMk cId="1729123015" sldId="286"/>
            <ac:spMk id="890" creationId="{C072C795-A6FC-005A-A4BE-CBCDAABFFFE1}"/>
          </ac:spMkLst>
        </pc:spChg>
        <pc:spChg chg="mod">
          <ac:chgData name="Seyed Hamed" userId="220999c3-e6ef-4426-a304-d27831ca2f92" providerId="ADAL" clId="{121C0B15-9E1E-443F-BAD1-2D61C586516E}" dt="2025-01-08T21:31:48.601" v="394" actId="27803"/>
          <ac:spMkLst>
            <pc:docMk/>
            <pc:sldMk cId="1729123015" sldId="286"/>
            <ac:spMk id="891" creationId="{8A04882E-8055-73CE-A8DB-2BFAC94342B5}"/>
          </ac:spMkLst>
        </pc:spChg>
        <pc:spChg chg="mod">
          <ac:chgData name="Seyed Hamed" userId="220999c3-e6ef-4426-a304-d27831ca2f92" providerId="ADAL" clId="{121C0B15-9E1E-443F-BAD1-2D61C586516E}" dt="2025-01-08T21:31:48.601" v="394" actId="27803"/>
          <ac:spMkLst>
            <pc:docMk/>
            <pc:sldMk cId="1729123015" sldId="286"/>
            <ac:spMk id="892" creationId="{9E39DDA1-B487-D57C-72E8-C2A02D5544DC}"/>
          </ac:spMkLst>
        </pc:spChg>
        <pc:spChg chg="mod">
          <ac:chgData name="Seyed Hamed" userId="220999c3-e6ef-4426-a304-d27831ca2f92" providerId="ADAL" clId="{121C0B15-9E1E-443F-BAD1-2D61C586516E}" dt="2025-01-08T21:31:48.601" v="394" actId="27803"/>
          <ac:spMkLst>
            <pc:docMk/>
            <pc:sldMk cId="1729123015" sldId="286"/>
            <ac:spMk id="893" creationId="{1FBEA341-F9FC-85C6-6F18-EA1B7BC4E629}"/>
          </ac:spMkLst>
        </pc:spChg>
        <pc:spChg chg="mod">
          <ac:chgData name="Seyed Hamed" userId="220999c3-e6ef-4426-a304-d27831ca2f92" providerId="ADAL" clId="{121C0B15-9E1E-443F-BAD1-2D61C586516E}" dt="2025-01-08T21:31:48.601" v="394" actId="27803"/>
          <ac:spMkLst>
            <pc:docMk/>
            <pc:sldMk cId="1729123015" sldId="286"/>
            <ac:spMk id="894" creationId="{FF19A85E-6600-D589-60D7-D1233D0E5824}"/>
          </ac:spMkLst>
        </pc:spChg>
        <pc:spChg chg="mod">
          <ac:chgData name="Seyed Hamed" userId="220999c3-e6ef-4426-a304-d27831ca2f92" providerId="ADAL" clId="{121C0B15-9E1E-443F-BAD1-2D61C586516E}" dt="2025-01-08T21:31:48.601" v="394" actId="27803"/>
          <ac:spMkLst>
            <pc:docMk/>
            <pc:sldMk cId="1729123015" sldId="286"/>
            <ac:spMk id="895" creationId="{8029996C-C382-CF23-6EEA-42EEEC91DC7B}"/>
          </ac:spMkLst>
        </pc:spChg>
        <pc:spChg chg="mod">
          <ac:chgData name="Seyed Hamed" userId="220999c3-e6ef-4426-a304-d27831ca2f92" providerId="ADAL" clId="{121C0B15-9E1E-443F-BAD1-2D61C586516E}" dt="2025-01-08T21:31:48.601" v="394" actId="27803"/>
          <ac:spMkLst>
            <pc:docMk/>
            <pc:sldMk cId="1729123015" sldId="286"/>
            <ac:spMk id="896" creationId="{D3C32F0B-C3C9-EED6-3736-B6C275F671AE}"/>
          </ac:spMkLst>
        </pc:spChg>
        <pc:spChg chg="mod">
          <ac:chgData name="Seyed Hamed" userId="220999c3-e6ef-4426-a304-d27831ca2f92" providerId="ADAL" clId="{121C0B15-9E1E-443F-BAD1-2D61C586516E}" dt="2025-01-08T21:31:48.601" v="394" actId="27803"/>
          <ac:spMkLst>
            <pc:docMk/>
            <pc:sldMk cId="1729123015" sldId="286"/>
            <ac:spMk id="897" creationId="{3B61D110-3C37-146B-8E40-643DCDBDCEF4}"/>
          </ac:spMkLst>
        </pc:spChg>
        <pc:spChg chg="mod">
          <ac:chgData name="Seyed Hamed" userId="220999c3-e6ef-4426-a304-d27831ca2f92" providerId="ADAL" clId="{121C0B15-9E1E-443F-BAD1-2D61C586516E}" dt="2025-01-08T21:31:48.601" v="394" actId="27803"/>
          <ac:spMkLst>
            <pc:docMk/>
            <pc:sldMk cId="1729123015" sldId="286"/>
            <ac:spMk id="898" creationId="{980BB989-C8D5-DD99-36D1-D13BB2F95BD8}"/>
          </ac:spMkLst>
        </pc:spChg>
        <pc:spChg chg="mod">
          <ac:chgData name="Seyed Hamed" userId="220999c3-e6ef-4426-a304-d27831ca2f92" providerId="ADAL" clId="{121C0B15-9E1E-443F-BAD1-2D61C586516E}" dt="2025-01-08T21:31:48.601" v="394" actId="27803"/>
          <ac:spMkLst>
            <pc:docMk/>
            <pc:sldMk cId="1729123015" sldId="286"/>
            <ac:spMk id="899" creationId="{976B984D-DED5-8D75-A9F7-80BB86158F5F}"/>
          </ac:spMkLst>
        </pc:spChg>
        <pc:spChg chg="mod">
          <ac:chgData name="Seyed Hamed" userId="220999c3-e6ef-4426-a304-d27831ca2f92" providerId="ADAL" clId="{121C0B15-9E1E-443F-BAD1-2D61C586516E}" dt="2025-01-08T21:31:48.601" v="394" actId="27803"/>
          <ac:spMkLst>
            <pc:docMk/>
            <pc:sldMk cId="1729123015" sldId="286"/>
            <ac:spMk id="900" creationId="{759FA277-EB29-A2D9-A503-6084A6E3A341}"/>
          </ac:spMkLst>
        </pc:spChg>
        <pc:spChg chg="mod">
          <ac:chgData name="Seyed Hamed" userId="220999c3-e6ef-4426-a304-d27831ca2f92" providerId="ADAL" clId="{121C0B15-9E1E-443F-BAD1-2D61C586516E}" dt="2025-01-08T21:31:48.601" v="394" actId="27803"/>
          <ac:spMkLst>
            <pc:docMk/>
            <pc:sldMk cId="1729123015" sldId="286"/>
            <ac:spMk id="901" creationId="{73B11354-57EF-9E93-3E69-6D92F0A3257A}"/>
          </ac:spMkLst>
        </pc:spChg>
        <pc:spChg chg="mod">
          <ac:chgData name="Seyed Hamed" userId="220999c3-e6ef-4426-a304-d27831ca2f92" providerId="ADAL" clId="{121C0B15-9E1E-443F-BAD1-2D61C586516E}" dt="2025-01-08T21:31:48.601" v="394" actId="27803"/>
          <ac:spMkLst>
            <pc:docMk/>
            <pc:sldMk cId="1729123015" sldId="286"/>
            <ac:spMk id="902" creationId="{91A2D298-0947-F2B9-CC26-292B152D9E32}"/>
          </ac:spMkLst>
        </pc:spChg>
        <pc:spChg chg="mod">
          <ac:chgData name="Seyed Hamed" userId="220999c3-e6ef-4426-a304-d27831ca2f92" providerId="ADAL" clId="{121C0B15-9E1E-443F-BAD1-2D61C586516E}" dt="2025-01-08T21:31:48.601" v="394" actId="27803"/>
          <ac:spMkLst>
            <pc:docMk/>
            <pc:sldMk cId="1729123015" sldId="286"/>
            <ac:spMk id="903" creationId="{D213B131-AD8F-831D-6570-A00D1B585E35}"/>
          </ac:spMkLst>
        </pc:spChg>
        <pc:spChg chg="mod">
          <ac:chgData name="Seyed Hamed" userId="220999c3-e6ef-4426-a304-d27831ca2f92" providerId="ADAL" clId="{121C0B15-9E1E-443F-BAD1-2D61C586516E}" dt="2025-01-08T21:31:48.601" v="394" actId="27803"/>
          <ac:spMkLst>
            <pc:docMk/>
            <pc:sldMk cId="1729123015" sldId="286"/>
            <ac:spMk id="904" creationId="{653C5D25-D672-CBF6-96BC-DE276DCF20EF}"/>
          </ac:spMkLst>
        </pc:spChg>
        <pc:spChg chg="mod">
          <ac:chgData name="Seyed Hamed" userId="220999c3-e6ef-4426-a304-d27831ca2f92" providerId="ADAL" clId="{121C0B15-9E1E-443F-BAD1-2D61C586516E}" dt="2025-01-08T21:31:48.601" v="394" actId="27803"/>
          <ac:spMkLst>
            <pc:docMk/>
            <pc:sldMk cId="1729123015" sldId="286"/>
            <ac:spMk id="905" creationId="{3F27D8F5-03FA-8FC9-A9E9-6269C6FEE757}"/>
          </ac:spMkLst>
        </pc:spChg>
        <pc:spChg chg="mod">
          <ac:chgData name="Seyed Hamed" userId="220999c3-e6ef-4426-a304-d27831ca2f92" providerId="ADAL" clId="{121C0B15-9E1E-443F-BAD1-2D61C586516E}" dt="2025-01-08T21:31:48.601" v="394" actId="27803"/>
          <ac:spMkLst>
            <pc:docMk/>
            <pc:sldMk cId="1729123015" sldId="286"/>
            <ac:spMk id="906" creationId="{D17BA391-412A-0438-DAD2-3A3C092DD116}"/>
          </ac:spMkLst>
        </pc:spChg>
        <pc:spChg chg="mod">
          <ac:chgData name="Seyed Hamed" userId="220999c3-e6ef-4426-a304-d27831ca2f92" providerId="ADAL" clId="{121C0B15-9E1E-443F-BAD1-2D61C586516E}" dt="2025-01-08T21:31:48.601" v="394" actId="27803"/>
          <ac:spMkLst>
            <pc:docMk/>
            <pc:sldMk cId="1729123015" sldId="286"/>
            <ac:spMk id="907" creationId="{169A7C38-DFB0-7E19-2BE9-3FB149FD3A67}"/>
          </ac:spMkLst>
        </pc:spChg>
        <pc:spChg chg="mod">
          <ac:chgData name="Seyed Hamed" userId="220999c3-e6ef-4426-a304-d27831ca2f92" providerId="ADAL" clId="{121C0B15-9E1E-443F-BAD1-2D61C586516E}" dt="2025-01-08T21:31:48.601" v="394" actId="27803"/>
          <ac:spMkLst>
            <pc:docMk/>
            <pc:sldMk cId="1729123015" sldId="286"/>
            <ac:spMk id="908" creationId="{D6C8790E-3127-6E89-CA47-D8BEF23774F4}"/>
          </ac:spMkLst>
        </pc:spChg>
        <pc:spChg chg="mod">
          <ac:chgData name="Seyed Hamed" userId="220999c3-e6ef-4426-a304-d27831ca2f92" providerId="ADAL" clId="{121C0B15-9E1E-443F-BAD1-2D61C586516E}" dt="2025-01-08T21:31:48.601" v="394" actId="27803"/>
          <ac:spMkLst>
            <pc:docMk/>
            <pc:sldMk cId="1729123015" sldId="286"/>
            <ac:spMk id="909" creationId="{C1E00A72-419C-FB3A-3351-D1323453FC49}"/>
          </ac:spMkLst>
        </pc:spChg>
        <pc:spChg chg="mod">
          <ac:chgData name="Seyed Hamed" userId="220999c3-e6ef-4426-a304-d27831ca2f92" providerId="ADAL" clId="{121C0B15-9E1E-443F-BAD1-2D61C586516E}" dt="2025-01-08T21:31:48.601" v="394" actId="27803"/>
          <ac:spMkLst>
            <pc:docMk/>
            <pc:sldMk cId="1729123015" sldId="286"/>
            <ac:spMk id="910" creationId="{1304E9A2-18F7-9ED7-9439-7D6FC76A90AA}"/>
          </ac:spMkLst>
        </pc:spChg>
        <pc:spChg chg="mod">
          <ac:chgData name="Seyed Hamed" userId="220999c3-e6ef-4426-a304-d27831ca2f92" providerId="ADAL" clId="{121C0B15-9E1E-443F-BAD1-2D61C586516E}" dt="2025-01-08T21:31:48.601" v="394" actId="27803"/>
          <ac:spMkLst>
            <pc:docMk/>
            <pc:sldMk cId="1729123015" sldId="286"/>
            <ac:spMk id="911" creationId="{FEBABC7F-8A87-9F83-96A1-8877ECF53B1D}"/>
          </ac:spMkLst>
        </pc:spChg>
        <pc:spChg chg="mod">
          <ac:chgData name="Seyed Hamed" userId="220999c3-e6ef-4426-a304-d27831ca2f92" providerId="ADAL" clId="{121C0B15-9E1E-443F-BAD1-2D61C586516E}" dt="2025-01-08T21:31:48.601" v="394" actId="27803"/>
          <ac:spMkLst>
            <pc:docMk/>
            <pc:sldMk cId="1729123015" sldId="286"/>
            <ac:spMk id="912" creationId="{50DF8EB0-0BDE-239C-2BE7-227594BCCF8B}"/>
          </ac:spMkLst>
        </pc:spChg>
        <pc:spChg chg="mod">
          <ac:chgData name="Seyed Hamed" userId="220999c3-e6ef-4426-a304-d27831ca2f92" providerId="ADAL" clId="{121C0B15-9E1E-443F-BAD1-2D61C586516E}" dt="2025-01-08T21:31:48.601" v="394" actId="27803"/>
          <ac:spMkLst>
            <pc:docMk/>
            <pc:sldMk cId="1729123015" sldId="286"/>
            <ac:spMk id="913" creationId="{A0A1808D-6A5E-800F-FCE1-B8AF266836C8}"/>
          </ac:spMkLst>
        </pc:spChg>
        <pc:spChg chg="mod">
          <ac:chgData name="Seyed Hamed" userId="220999c3-e6ef-4426-a304-d27831ca2f92" providerId="ADAL" clId="{121C0B15-9E1E-443F-BAD1-2D61C586516E}" dt="2025-01-08T21:31:48.601" v="394" actId="27803"/>
          <ac:spMkLst>
            <pc:docMk/>
            <pc:sldMk cId="1729123015" sldId="286"/>
            <ac:spMk id="914" creationId="{CB8DF235-FF76-5C83-F9F9-1C32AF84112A}"/>
          </ac:spMkLst>
        </pc:spChg>
        <pc:spChg chg="mod">
          <ac:chgData name="Seyed Hamed" userId="220999c3-e6ef-4426-a304-d27831ca2f92" providerId="ADAL" clId="{121C0B15-9E1E-443F-BAD1-2D61C586516E}" dt="2025-01-08T21:31:48.601" v="394" actId="27803"/>
          <ac:spMkLst>
            <pc:docMk/>
            <pc:sldMk cId="1729123015" sldId="286"/>
            <ac:spMk id="915" creationId="{8AAEDDC2-BB19-7D92-82E5-2EB74E1795E8}"/>
          </ac:spMkLst>
        </pc:spChg>
        <pc:spChg chg="mod">
          <ac:chgData name="Seyed Hamed" userId="220999c3-e6ef-4426-a304-d27831ca2f92" providerId="ADAL" clId="{121C0B15-9E1E-443F-BAD1-2D61C586516E}" dt="2025-01-08T21:31:48.601" v="394" actId="27803"/>
          <ac:spMkLst>
            <pc:docMk/>
            <pc:sldMk cId="1729123015" sldId="286"/>
            <ac:spMk id="917" creationId="{3610B2A4-5F75-41F0-0D07-942D3C0605C5}"/>
          </ac:spMkLst>
        </pc:spChg>
        <pc:spChg chg="mod">
          <ac:chgData name="Seyed Hamed" userId="220999c3-e6ef-4426-a304-d27831ca2f92" providerId="ADAL" clId="{121C0B15-9E1E-443F-BAD1-2D61C586516E}" dt="2025-01-08T21:31:48.601" v="394" actId="27803"/>
          <ac:spMkLst>
            <pc:docMk/>
            <pc:sldMk cId="1729123015" sldId="286"/>
            <ac:spMk id="918" creationId="{21C0E1E0-CDAE-571D-F0ED-D20F12ABFFA2}"/>
          </ac:spMkLst>
        </pc:spChg>
        <pc:spChg chg="mod">
          <ac:chgData name="Seyed Hamed" userId="220999c3-e6ef-4426-a304-d27831ca2f92" providerId="ADAL" clId="{121C0B15-9E1E-443F-BAD1-2D61C586516E}" dt="2025-01-08T21:31:48.601" v="394" actId="27803"/>
          <ac:spMkLst>
            <pc:docMk/>
            <pc:sldMk cId="1729123015" sldId="286"/>
            <ac:spMk id="919" creationId="{9D9C4193-63EA-7451-77DF-4AAEC9408C84}"/>
          </ac:spMkLst>
        </pc:spChg>
        <pc:spChg chg="mod">
          <ac:chgData name="Seyed Hamed" userId="220999c3-e6ef-4426-a304-d27831ca2f92" providerId="ADAL" clId="{121C0B15-9E1E-443F-BAD1-2D61C586516E}" dt="2025-01-08T21:31:48.601" v="394" actId="27803"/>
          <ac:spMkLst>
            <pc:docMk/>
            <pc:sldMk cId="1729123015" sldId="286"/>
            <ac:spMk id="920" creationId="{619FF57E-EBAE-4219-B208-B9EB4D9E8543}"/>
          </ac:spMkLst>
        </pc:spChg>
        <pc:spChg chg="mod">
          <ac:chgData name="Seyed Hamed" userId="220999c3-e6ef-4426-a304-d27831ca2f92" providerId="ADAL" clId="{121C0B15-9E1E-443F-BAD1-2D61C586516E}" dt="2025-01-08T21:31:48.601" v="394" actId="27803"/>
          <ac:spMkLst>
            <pc:docMk/>
            <pc:sldMk cId="1729123015" sldId="286"/>
            <ac:spMk id="921" creationId="{CADD7329-84F7-22E0-8191-69F54D5D1C12}"/>
          </ac:spMkLst>
        </pc:spChg>
        <pc:spChg chg="mod">
          <ac:chgData name="Seyed Hamed" userId="220999c3-e6ef-4426-a304-d27831ca2f92" providerId="ADAL" clId="{121C0B15-9E1E-443F-BAD1-2D61C586516E}" dt="2025-01-08T21:31:48.601" v="394" actId="27803"/>
          <ac:spMkLst>
            <pc:docMk/>
            <pc:sldMk cId="1729123015" sldId="286"/>
            <ac:spMk id="922" creationId="{8AEA1D4C-188B-DCC1-21A3-392E7C3C75E0}"/>
          </ac:spMkLst>
        </pc:spChg>
        <pc:spChg chg="mod">
          <ac:chgData name="Seyed Hamed" userId="220999c3-e6ef-4426-a304-d27831ca2f92" providerId="ADAL" clId="{121C0B15-9E1E-443F-BAD1-2D61C586516E}" dt="2025-01-08T21:31:48.601" v="394" actId="27803"/>
          <ac:spMkLst>
            <pc:docMk/>
            <pc:sldMk cId="1729123015" sldId="286"/>
            <ac:spMk id="923" creationId="{2C45E1BC-B6C6-B691-8290-21BED873D177}"/>
          </ac:spMkLst>
        </pc:spChg>
        <pc:spChg chg="mod">
          <ac:chgData name="Seyed Hamed" userId="220999c3-e6ef-4426-a304-d27831ca2f92" providerId="ADAL" clId="{121C0B15-9E1E-443F-BAD1-2D61C586516E}" dt="2025-01-08T21:31:48.601" v="394" actId="27803"/>
          <ac:spMkLst>
            <pc:docMk/>
            <pc:sldMk cId="1729123015" sldId="286"/>
            <ac:spMk id="925" creationId="{87882318-B33B-C321-DD0D-374B38E9052B}"/>
          </ac:spMkLst>
        </pc:spChg>
        <pc:spChg chg="mod">
          <ac:chgData name="Seyed Hamed" userId="220999c3-e6ef-4426-a304-d27831ca2f92" providerId="ADAL" clId="{121C0B15-9E1E-443F-BAD1-2D61C586516E}" dt="2025-01-08T21:31:48.601" v="394" actId="27803"/>
          <ac:spMkLst>
            <pc:docMk/>
            <pc:sldMk cId="1729123015" sldId="286"/>
            <ac:spMk id="926" creationId="{D8E8B3DF-99DF-F3E5-7CF0-032E0260E2A6}"/>
          </ac:spMkLst>
        </pc:spChg>
        <pc:spChg chg="mod">
          <ac:chgData name="Seyed Hamed" userId="220999c3-e6ef-4426-a304-d27831ca2f92" providerId="ADAL" clId="{121C0B15-9E1E-443F-BAD1-2D61C586516E}" dt="2025-01-08T21:31:48.601" v="394" actId="27803"/>
          <ac:spMkLst>
            <pc:docMk/>
            <pc:sldMk cId="1729123015" sldId="286"/>
            <ac:spMk id="927" creationId="{1294D5E2-47EB-E5FF-EAE2-DBF6F8040E91}"/>
          </ac:spMkLst>
        </pc:spChg>
        <pc:spChg chg="mod">
          <ac:chgData name="Seyed Hamed" userId="220999c3-e6ef-4426-a304-d27831ca2f92" providerId="ADAL" clId="{121C0B15-9E1E-443F-BAD1-2D61C586516E}" dt="2025-01-08T21:31:48.601" v="394" actId="27803"/>
          <ac:spMkLst>
            <pc:docMk/>
            <pc:sldMk cId="1729123015" sldId="286"/>
            <ac:spMk id="928" creationId="{3028F66A-5709-BF4B-271B-D64D7A874AE8}"/>
          </ac:spMkLst>
        </pc:spChg>
        <pc:spChg chg="mod">
          <ac:chgData name="Seyed Hamed" userId="220999c3-e6ef-4426-a304-d27831ca2f92" providerId="ADAL" clId="{121C0B15-9E1E-443F-BAD1-2D61C586516E}" dt="2025-01-08T21:31:48.601" v="394" actId="27803"/>
          <ac:spMkLst>
            <pc:docMk/>
            <pc:sldMk cId="1729123015" sldId="286"/>
            <ac:spMk id="930" creationId="{F688444D-92B1-6107-F0F5-69B6861FD69D}"/>
          </ac:spMkLst>
        </pc:spChg>
        <pc:spChg chg="mod">
          <ac:chgData name="Seyed Hamed" userId="220999c3-e6ef-4426-a304-d27831ca2f92" providerId="ADAL" clId="{121C0B15-9E1E-443F-BAD1-2D61C586516E}" dt="2025-01-08T21:31:48.601" v="394" actId="27803"/>
          <ac:spMkLst>
            <pc:docMk/>
            <pc:sldMk cId="1729123015" sldId="286"/>
            <ac:spMk id="931" creationId="{FF92EB83-C0E2-FF26-638C-8E1527264535}"/>
          </ac:spMkLst>
        </pc:spChg>
        <pc:spChg chg="mod">
          <ac:chgData name="Seyed Hamed" userId="220999c3-e6ef-4426-a304-d27831ca2f92" providerId="ADAL" clId="{121C0B15-9E1E-443F-BAD1-2D61C586516E}" dt="2025-01-08T21:31:48.601" v="394" actId="27803"/>
          <ac:spMkLst>
            <pc:docMk/>
            <pc:sldMk cId="1729123015" sldId="286"/>
            <ac:spMk id="932" creationId="{9642BF74-982C-7667-94A3-9EC6FAEF18C6}"/>
          </ac:spMkLst>
        </pc:spChg>
        <pc:spChg chg="mod">
          <ac:chgData name="Seyed Hamed" userId="220999c3-e6ef-4426-a304-d27831ca2f92" providerId="ADAL" clId="{121C0B15-9E1E-443F-BAD1-2D61C586516E}" dt="2025-01-08T21:31:48.601" v="394" actId="27803"/>
          <ac:spMkLst>
            <pc:docMk/>
            <pc:sldMk cId="1729123015" sldId="286"/>
            <ac:spMk id="933" creationId="{786A9324-533D-3A00-E058-38E2CD3B5EFF}"/>
          </ac:spMkLst>
        </pc:spChg>
        <pc:spChg chg="mod">
          <ac:chgData name="Seyed Hamed" userId="220999c3-e6ef-4426-a304-d27831ca2f92" providerId="ADAL" clId="{121C0B15-9E1E-443F-BAD1-2D61C586516E}" dt="2025-01-08T21:31:48.601" v="394" actId="27803"/>
          <ac:spMkLst>
            <pc:docMk/>
            <pc:sldMk cId="1729123015" sldId="286"/>
            <ac:spMk id="934" creationId="{F8128F74-C19B-F3C8-CDB6-E2D9951CC87A}"/>
          </ac:spMkLst>
        </pc:spChg>
        <pc:spChg chg="mod">
          <ac:chgData name="Seyed Hamed" userId="220999c3-e6ef-4426-a304-d27831ca2f92" providerId="ADAL" clId="{121C0B15-9E1E-443F-BAD1-2D61C586516E}" dt="2025-01-08T21:31:48.601" v="394" actId="27803"/>
          <ac:spMkLst>
            <pc:docMk/>
            <pc:sldMk cId="1729123015" sldId="286"/>
            <ac:spMk id="935" creationId="{08359D28-1F63-0E4B-5F30-35A6E51FA8CF}"/>
          </ac:spMkLst>
        </pc:spChg>
        <pc:spChg chg="mod">
          <ac:chgData name="Seyed Hamed" userId="220999c3-e6ef-4426-a304-d27831ca2f92" providerId="ADAL" clId="{121C0B15-9E1E-443F-BAD1-2D61C586516E}" dt="2025-01-08T21:31:48.601" v="394" actId="27803"/>
          <ac:spMkLst>
            <pc:docMk/>
            <pc:sldMk cId="1729123015" sldId="286"/>
            <ac:spMk id="936" creationId="{F9CB58AE-470F-7EE0-9B42-31DE7557429F}"/>
          </ac:spMkLst>
        </pc:spChg>
        <pc:spChg chg="mod">
          <ac:chgData name="Seyed Hamed" userId="220999c3-e6ef-4426-a304-d27831ca2f92" providerId="ADAL" clId="{121C0B15-9E1E-443F-BAD1-2D61C586516E}" dt="2025-01-08T21:31:48.601" v="394" actId="27803"/>
          <ac:spMkLst>
            <pc:docMk/>
            <pc:sldMk cId="1729123015" sldId="286"/>
            <ac:spMk id="937" creationId="{21DEEA20-EDE3-6C47-E2D0-EC07B5CABC6A}"/>
          </ac:spMkLst>
        </pc:spChg>
        <pc:spChg chg="mod">
          <ac:chgData name="Seyed Hamed" userId="220999c3-e6ef-4426-a304-d27831ca2f92" providerId="ADAL" clId="{121C0B15-9E1E-443F-BAD1-2D61C586516E}" dt="2025-01-08T21:31:48.601" v="394" actId="27803"/>
          <ac:spMkLst>
            <pc:docMk/>
            <pc:sldMk cId="1729123015" sldId="286"/>
            <ac:spMk id="938" creationId="{CC095F3A-3828-C24F-6692-024923512878}"/>
          </ac:spMkLst>
        </pc:spChg>
        <pc:spChg chg="mod">
          <ac:chgData name="Seyed Hamed" userId="220999c3-e6ef-4426-a304-d27831ca2f92" providerId="ADAL" clId="{121C0B15-9E1E-443F-BAD1-2D61C586516E}" dt="2025-01-08T21:31:48.601" v="394" actId="27803"/>
          <ac:spMkLst>
            <pc:docMk/>
            <pc:sldMk cId="1729123015" sldId="286"/>
            <ac:spMk id="939" creationId="{33871D6B-C781-3513-76B2-34B6474711A2}"/>
          </ac:spMkLst>
        </pc:spChg>
        <pc:spChg chg="mod">
          <ac:chgData name="Seyed Hamed" userId="220999c3-e6ef-4426-a304-d27831ca2f92" providerId="ADAL" clId="{121C0B15-9E1E-443F-BAD1-2D61C586516E}" dt="2025-01-08T21:31:48.601" v="394" actId="27803"/>
          <ac:spMkLst>
            <pc:docMk/>
            <pc:sldMk cId="1729123015" sldId="286"/>
            <ac:spMk id="940" creationId="{6C109ED4-3424-0107-6727-3153380FC3C7}"/>
          </ac:spMkLst>
        </pc:spChg>
        <pc:spChg chg="mod">
          <ac:chgData name="Seyed Hamed" userId="220999c3-e6ef-4426-a304-d27831ca2f92" providerId="ADAL" clId="{121C0B15-9E1E-443F-BAD1-2D61C586516E}" dt="2025-01-08T21:32:52.642" v="401" actId="255"/>
          <ac:spMkLst>
            <pc:docMk/>
            <pc:sldMk cId="1729123015" sldId="286"/>
            <ac:spMk id="941" creationId="{BF551696-B5E8-4447-A79B-2E6F1F80278C}"/>
          </ac:spMkLst>
        </pc:spChg>
        <pc:spChg chg="mod">
          <ac:chgData name="Seyed Hamed" userId="220999c3-e6ef-4426-a304-d27831ca2f92" providerId="ADAL" clId="{121C0B15-9E1E-443F-BAD1-2D61C586516E}" dt="2025-01-08T21:31:48.601" v="394" actId="27803"/>
          <ac:spMkLst>
            <pc:docMk/>
            <pc:sldMk cId="1729123015" sldId="286"/>
            <ac:spMk id="942" creationId="{77F648E3-6797-D7E6-29C5-5A7301020F05}"/>
          </ac:spMkLst>
        </pc:spChg>
        <pc:spChg chg="mod">
          <ac:chgData name="Seyed Hamed" userId="220999c3-e6ef-4426-a304-d27831ca2f92" providerId="ADAL" clId="{121C0B15-9E1E-443F-BAD1-2D61C586516E}" dt="2025-01-08T21:31:48.601" v="394" actId="27803"/>
          <ac:spMkLst>
            <pc:docMk/>
            <pc:sldMk cId="1729123015" sldId="286"/>
            <ac:spMk id="943" creationId="{A78CAE54-72B2-0E27-D88A-C168BA4C0B48}"/>
          </ac:spMkLst>
        </pc:spChg>
        <pc:spChg chg="mod">
          <ac:chgData name="Seyed Hamed" userId="220999c3-e6ef-4426-a304-d27831ca2f92" providerId="ADAL" clId="{121C0B15-9E1E-443F-BAD1-2D61C586516E}" dt="2025-01-08T21:31:48.601" v="394" actId="27803"/>
          <ac:spMkLst>
            <pc:docMk/>
            <pc:sldMk cId="1729123015" sldId="286"/>
            <ac:spMk id="944" creationId="{8A01E865-865C-5777-D1F5-C2E7F006FA6B}"/>
          </ac:spMkLst>
        </pc:spChg>
        <pc:spChg chg="mod">
          <ac:chgData name="Seyed Hamed" userId="220999c3-e6ef-4426-a304-d27831ca2f92" providerId="ADAL" clId="{121C0B15-9E1E-443F-BAD1-2D61C586516E}" dt="2025-01-08T21:32:53.295" v="402" actId="255"/>
          <ac:spMkLst>
            <pc:docMk/>
            <pc:sldMk cId="1729123015" sldId="286"/>
            <ac:spMk id="945" creationId="{51DE4F0C-CA8D-3C73-63DA-8F7AB8A3702D}"/>
          </ac:spMkLst>
        </pc:spChg>
        <pc:spChg chg="mod">
          <ac:chgData name="Seyed Hamed" userId="220999c3-e6ef-4426-a304-d27831ca2f92" providerId="ADAL" clId="{121C0B15-9E1E-443F-BAD1-2D61C586516E}" dt="2025-01-08T21:31:48.601" v="394" actId="27803"/>
          <ac:spMkLst>
            <pc:docMk/>
            <pc:sldMk cId="1729123015" sldId="286"/>
            <ac:spMk id="947" creationId="{5F2EDEC3-321F-FE9B-35B4-A08BE70915C5}"/>
          </ac:spMkLst>
        </pc:spChg>
        <pc:spChg chg="mod">
          <ac:chgData name="Seyed Hamed" userId="220999c3-e6ef-4426-a304-d27831ca2f92" providerId="ADAL" clId="{121C0B15-9E1E-443F-BAD1-2D61C586516E}" dt="2025-01-08T21:31:48.601" v="394" actId="27803"/>
          <ac:spMkLst>
            <pc:docMk/>
            <pc:sldMk cId="1729123015" sldId="286"/>
            <ac:spMk id="948" creationId="{7ECD2264-A287-5F8F-C773-225164AE258C}"/>
          </ac:spMkLst>
        </pc:spChg>
        <pc:spChg chg="mod">
          <ac:chgData name="Seyed Hamed" userId="220999c3-e6ef-4426-a304-d27831ca2f92" providerId="ADAL" clId="{121C0B15-9E1E-443F-BAD1-2D61C586516E}" dt="2025-01-08T21:31:48.601" v="394" actId="27803"/>
          <ac:spMkLst>
            <pc:docMk/>
            <pc:sldMk cId="1729123015" sldId="286"/>
            <ac:spMk id="949" creationId="{5EEEE474-D5EC-178F-8C8B-4FD1C4C47164}"/>
          </ac:spMkLst>
        </pc:spChg>
        <pc:spChg chg="mod">
          <ac:chgData name="Seyed Hamed" userId="220999c3-e6ef-4426-a304-d27831ca2f92" providerId="ADAL" clId="{121C0B15-9E1E-443F-BAD1-2D61C586516E}" dt="2025-01-08T21:31:48.601" v="394" actId="27803"/>
          <ac:spMkLst>
            <pc:docMk/>
            <pc:sldMk cId="1729123015" sldId="286"/>
            <ac:spMk id="950" creationId="{2F29983A-5E7C-ABAE-E9E2-E065CDB14C72}"/>
          </ac:spMkLst>
        </pc:spChg>
        <pc:spChg chg="mod">
          <ac:chgData name="Seyed Hamed" userId="220999c3-e6ef-4426-a304-d27831ca2f92" providerId="ADAL" clId="{121C0B15-9E1E-443F-BAD1-2D61C586516E}" dt="2025-01-08T21:31:48.601" v="394" actId="27803"/>
          <ac:spMkLst>
            <pc:docMk/>
            <pc:sldMk cId="1729123015" sldId="286"/>
            <ac:spMk id="951" creationId="{73E4DA7B-7278-9BCB-DF71-B369F8DF478D}"/>
          </ac:spMkLst>
        </pc:spChg>
        <pc:spChg chg="mod">
          <ac:chgData name="Seyed Hamed" userId="220999c3-e6ef-4426-a304-d27831ca2f92" providerId="ADAL" clId="{121C0B15-9E1E-443F-BAD1-2D61C586516E}" dt="2025-01-08T21:31:48.601" v="394" actId="27803"/>
          <ac:spMkLst>
            <pc:docMk/>
            <pc:sldMk cId="1729123015" sldId="286"/>
            <ac:spMk id="952" creationId="{0D9ADB41-27AD-542C-1E45-7380742E9BA0}"/>
          </ac:spMkLst>
        </pc:spChg>
        <pc:spChg chg="mod">
          <ac:chgData name="Seyed Hamed" userId="220999c3-e6ef-4426-a304-d27831ca2f92" providerId="ADAL" clId="{121C0B15-9E1E-443F-BAD1-2D61C586516E}" dt="2025-01-08T21:31:48.601" v="394" actId="27803"/>
          <ac:spMkLst>
            <pc:docMk/>
            <pc:sldMk cId="1729123015" sldId="286"/>
            <ac:spMk id="953" creationId="{5D645347-8200-926A-5036-D2D292A3778D}"/>
          </ac:spMkLst>
        </pc:spChg>
        <pc:spChg chg="mod">
          <ac:chgData name="Seyed Hamed" userId="220999c3-e6ef-4426-a304-d27831ca2f92" providerId="ADAL" clId="{121C0B15-9E1E-443F-BAD1-2D61C586516E}" dt="2025-01-08T21:31:48.601" v="394" actId="27803"/>
          <ac:spMkLst>
            <pc:docMk/>
            <pc:sldMk cId="1729123015" sldId="286"/>
            <ac:spMk id="954" creationId="{265B7879-3053-F959-A022-8ADF3ADBD299}"/>
          </ac:spMkLst>
        </pc:spChg>
        <pc:spChg chg="mod">
          <ac:chgData name="Seyed Hamed" userId="220999c3-e6ef-4426-a304-d27831ca2f92" providerId="ADAL" clId="{121C0B15-9E1E-443F-BAD1-2D61C586516E}" dt="2025-01-08T21:31:48.601" v="394" actId="27803"/>
          <ac:spMkLst>
            <pc:docMk/>
            <pc:sldMk cId="1729123015" sldId="286"/>
            <ac:spMk id="955" creationId="{69BA1D92-ADE5-83E9-924D-5BF7D02B5FDA}"/>
          </ac:spMkLst>
        </pc:spChg>
        <pc:spChg chg="mod">
          <ac:chgData name="Seyed Hamed" userId="220999c3-e6ef-4426-a304-d27831ca2f92" providerId="ADAL" clId="{121C0B15-9E1E-443F-BAD1-2D61C586516E}" dt="2025-01-08T21:31:48.601" v="394" actId="27803"/>
          <ac:spMkLst>
            <pc:docMk/>
            <pc:sldMk cId="1729123015" sldId="286"/>
            <ac:spMk id="956" creationId="{44D74FB6-E575-203F-5045-7F2840E1FFE5}"/>
          </ac:spMkLst>
        </pc:spChg>
        <pc:spChg chg="mod">
          <ac:chgData name="Seyed Hamed" userId="220999c3-e6ef-4426-a304-d27831ca2f92" providerId="ADAL" clId="{121C0B15-9E1E-443F-BAD1-2D61C586516E}" dt="2025-01-08T21:31:48.601" v="394" actId="27803"/>
          <ac:spMkLst>
            <pc:docMk/>
            <pc:sldMk cId="1729123015" sldId="286"/>
            <ac:spMk id="957" creationId="{AB6E375D-9DA2-9CE3-D65A-2DB961E90D28}"/>
          </ac:spMkLst>
        </pc:spChg>
        <pc:spChg chg="mod">
          <ac:chgData name="Seyed Hamed" userId="220999c3-e6ef-4426-a304-d27831ca2f92" providerId="ADAL" clId="{121C0B15-9E1E-443F-BAD1-2D61C586516E}" dt="2025-01-08T21:31:48.601" v="394" actId="27803"/>
          <ac:spMkLst>
            <pc:docMk/>
            <pc:sldMk cId="1729123015" sldId="286"/>
            <ac:spMk id="958" creationId="{ED678EA4-42F5-DF87-0FF1-1AF36FDD29CE}"/>
          </ac:spMkLst>
        </pc:spChg>
        <pc:spChg chg="mod">
          <ac:chgData name="Seyed Hamed" userId="220999c3-e6ef-4426-a304-d27831ca2f92" providerId="ADAL" clId="{121C0B15-9E1E-443F-BAD1-2D61C586516E}" dt="2025-01-08T21:31:48.601" v="394" actId="27803"/>
          <ac:spMkLst>
            <pc:docMk/>
            <pc:sldMk cId="1729123015" sldId="286"/>
            <ac:spMk id="959" creationId="{E958EDCC-9EEC-7517-FD3C-202AC07AE4BF}"/>
          </ac:spMkLst>
        </pc:spChg>
        <pc:spChg chg="mod">
          <ac:chgData name="Seyed Hamed" userId="220999c3-e6ef-4426-a304-d27831ca2f92" providerId="ADAL" clId="{121C0B15-9E1E-443F-BAD1-2D61C586516E}" dt="2025-01-08T21:31:48.601" v="394" actId="27803"/>
          <ac:spMkLst>
            <pc:docMk/>
            <pc:sldMk cId="1729123015" sldId="286"/>
            <ac:spMk id="960" creationId="{F0752FD6-B390-B99B-37E4-FA7A10934106}"/>
          </ac:spMkLst>
        </pc:spChg>
        <pc:spChg chg="mod">
          <ac:chgData name="Seyed Hamed" userId="220999c3-e6ef-4426-a304-d27831ca2f92" providerId="ADAL" clId="{121C0B15-9E1E-443F-BAD1-2D61C586516E}" dt="2025-01-08T21:31:48.601" v="394" actId="27803"/>
          <ac:spMkLst>
            <pc:docMk/>
            <pc:sldMk cId="1729123015" sldId="286"/>
            <ac:spMk id="961" creationId="{579E0D1E-CAB6-633B-9F27-3DA34DD4E2E2}"/>
          </ac:spMkLst>
        </pc:spChg>
        <pc:spChg chg="mod">
          <ac:chgData name="Seyed Hamed" userId="220999c3-e6ef-4426-a304-d27831ca2f92" providerId="ADAL" clId="{121C0B15-9E1E-443F-BAD1-2D61C586516E}" dt="2025-01-08T21:31:48.601" v="394" actId="27803"/>
          <ac:spMkLst>
            <pc:docMk/>
            <pc:sldMk cId="1729123015" sldId="286"/>
            <ac:spMk id="962" creationId="{B8D80B94-82F1-7955-0791-BFDD832543C7}"/>
          </ac:spMkLst>
        </pc:spChg>
        <pc:spChg chg="mod">
          <ac:chgData name="Seyed Hamed" userId="220999c3-e6ef-4426-a304-d27831ca2f92" providerId="ADAL" clId="{121C0B15-9E1E-443F-BAD1-2D61C586516E}" dt="2025-01-08T21:31:48.601" v="394" actId="27803"/>
          <ac:spMkLst>
            <pc:docMk/>
            <pc:sldMk cId="1729123015" sldId="286"/>
            <ac:spMk id="964" creationId="{DF429324-3AFC-6661-F7DC-7EAAF1CFFE0D}"/>
          </ac:spMkLst>
        </pc:spChg>
        <pc:spChg chg="mod">
          <ac:chgData name="Seyed Hamed" userId="220999c3-e6ef-4426-a304-d27831ca2f92" providerId="ADAL" clId="{121C0B15-9E1E-443F-BAD1-2D61C586516E}" dt="2025-01-08T21:31:48.601" v="394" actId="27803"/>
          <ac:spMkLst>
            <pc:docMk/>
            <pc:sldMk cId="1729123015" sldId="286"/>
            <ac:spMk id="965" creationId="{7636C761-847F-0361-5A14-9E0F6AFC3323}"/>
          </ac:spMkLst>
        </pc:spChg>
        <pc:spChg chg="mod">
          <ac:chgData name="Seyed Hamed" userId="220999c3-e6ef-4426-a304-d27831ca2f92" providerId="ADAL" clId="{121C0B15-9E1E-443F-BAD1-2D61C586516E}" dt="2025-01-08T21:31:48.601" v="394" actId="27803"/>
          <ac:spMkLst>
            <pc:docMk/>
            <pc:sldMk cId="1729123015" sldId="286"/>
            <ac:spMk id="966" creationId="{12B242D9-7CFC-6BAD-12E9-BBE34F1176F4}"/>
          </ac:spMkLst>
        </pc:spChg>
        <pc:spChg chg="mod">
          <ac:chgData name="Seyed Hamed" userId="220999c3-e6ef-4426-a304-d27831ca2f92" providerId="ADAL" clId="{121C0B15-9E1E-443F-BAD1-2D61C586516E}" dt="2025-01-08T21:31:48.601" v="394" actId="27803"/>
          <ac:spMkLst>
            <pc:docMk/>
            <pc:sldMk cId="1729123015" sldId="286"/>
            <ac:spMk id="967" creationId="{4F6970DD-B8F9-E817-9E9D-372175EA32F5}"/>
          </ac:spMkLst>
        </pc:spChg>
        <pc:spChg chg="mod">
          <ac:chgData name="Seyed Hamed" userId="220999c3-e6ef-4426-a304-d27831ca2f92" providerId="ADAL" clId="{121C0B15-9E1E-443F-BAD1-2D61C586516E}" dt="2025-01-08T21:31:48.601" v="394" actId="27803"/>
          <ac:spMkLst>
            <pc:docMk/>
            <pc:sldMk cId="1729123015" sldId="286"/>
            <ac:spMk id="968" creationId="{72678F10-4A11-2512-F085-10892FD409CB}"/>
          </ac:spMkLst>
        </pc:spChg>
        <pc:spChg chg="mod">
          <ac:chgData name="Seyed Hamed" userId="220999c3-e6ef-4426-a304-d27831ca2f92" providerId="ADAL" clId="{121C0B15-9E1E-443F-BAD1-2D61C586516E}" dt="2025-01-08T21:31:48.601" v="394" actId="27803"/>
          <ac:spMkLst>
            <pc:docMk/>
            <pc:sldMk cId="1729123015" sldId="286"/>
            <ac:spMk id="969" creationId="{ECFD9954-E095-697F-92A4-985F45AD57EF}"/>
          </ac:spMkLst>
        </pc:spChg>
        <pc:spChg chg="mod">
          <ac:chgData name="Seyed Hamed" userId="220999c3-e6ef-4426-a304-d27831ca2f92" providerId="ADAL" clId="{121C0B15-9E1E-443F-BAD1-2D61C586516E}" dt="2025-01-08T21:31:48.601" v="394" actId="27803"/>
          <ac:spMkLst>
            <pc:docMk/>
            <pc:sldMk cId="1729123015" sldId="286"/>
            <ac:spMk id="970" creationId="{330E5902-3FE9-ED45-E1B7-FD948A2317DC}"/>
          </ac:spMkLst>
        </pc:spChg>
        <pc:spChg chg="mod">
          <ac:chgData name="Seyed Hamed" userId="220999c3-e6ef-4426-a304-d27831ca2f92" providerId="ADAL" clId="{121C0B15-9E1E-443F-BAD1-2D61C586516E}" dt="2025-01-08T21:31:48.601" v="394" actId="27803"/>
          <ac:spMkLst>
            <pc:docMk/>
            <pc:sldMk cId="1729123015" sldId="286"/>
            <ac:spMk id="971" creationId="{D6AAC3F1-5366-9EE3-CFAA-DABD3088A521}"/>
          </ac:spMkLst>
        </pc:spChg>
        <pc:spChg chg="mod">
          <ac:chgData name="Seyed Hamed" userId="220999c3-e6ef-4426-a304-d27831ca2f92" providerId="ADAL" clId="{121C0B15-9E1E-443F-BAD1-2D61C586516E}" dt="2025-01-08T21:31:48.601" v="394" actId="27803"/>
          <ac:spMkLst>
            <pc:docMk/>
            <pc:sldMk cId="1729123015" sldId="286"/>
            <ac:spMk id="972" creationId="{025929BC-E817-06A9-4E85-ABBB26CFBFD5}"/>
          </ac:spMkLst>
        </pc:spChg>
        <pc:spChg chg="mod">
          <ac:chgData name="Seyed Hamed" userId="220999c3-e6ef-4426-a304-d27831ca2f92" providerId="ADAL" clId="{121C0B15-9E1E-443F-BAD1-2D61C586516E}" dt="2025-01-08T21:31:48.601" v="394" actId="27803"/>
          <ac:spMkLst>
            <pc:docMk/>
            <pc:sldMk cId="1729123015" sldId="286"/>
            <ac:spMk id="973" creationId="{0527913D-4904-9C52-FCA7-42C021B6B80A}"/>
          </ac:spMkLst>
        </pc:spChg>
        <pc:spChg chg="mod">
          <ac:chgData name="Seyed Hamed" userId="220999c3-e6ef-4426-a304-d27831ca2f92" providerId="ADAL" clId="{121C0B15-9E1E-443F-BAD1-2D61C586516E}" dt="2025-01-08T21:31:48.601" v="394" actId="27803"/>
          <ac:spMkLst>
            <pc:docMk/>
            <pc:sldMk cId="1729123015" sldId="286"/>
            <ac:spMk id="974" creationId="{BF2B0FD7-59A0-389C-A448-76536367F7DB}"/>
          </ac:spMkLst>
        </pc:spChg>
        <pc:spChg chg="mod">
          <ac:chgData name="Seyed Hamed" userId="220999c3-e6ef-4426-a304-d27831ca2f92" providerId="ADAL" clId="{121C0B15-9E1E-443F-BAD1-2D61C586516E}" dt="2025-01-08T21:31:48.601" v="394" actId="27803"/>
          <ac:spMkLst>
            <pc:docMk/>
            <pc:sldMk cId="1729123015" sldId="286"/>
            <ac:spMk id="975" creationId="{1325C249-221A-8DA7-B0A5-A86DD04370FC}"/>
          </ac:spMkLst>
        </pc:spChg>
        <pc:spChg chg="mod">
          <ac:chgData name="Seyed Hamed" userId="220999c3-e6ef-4426-a304-d27831ca2f92" providerId="ADAL" clId="{121C0B15-9E1E-443F-BAD1-2D61C586516E}" dt="2025-01-08T21:31:48.601" v="394" actId="27803"/>
          <ac:spMkLst>
            <pc:docMk/>
            <pc:sldMk cId="1729123015" sldId="286"/>
            <ac:spMk id="976" creationId="{67DB452D-2613-4C40-C19D-7A6169180813}"/>
          </ac:spMkLst>
        </pc:spChg>
        <pc:spChg chg="mod">
          <ac:chgData name="Seyed Hamed" userId="220999c3-e6ef-4426-a304-d27831ca2f92" providerId="ADAL" clId="{121C0B15-9E1E-443F-BAD1-2D61C586516E}" dt="2025-01-08T21:31:48.601" v="394" actId="27803"/>
          <ac:spMkLst>
            <pc:docMk/>
            <pc:sldMk cId="1729123015" sldId="286"/>
            <ac:spMk id="977" creationId="{E83CB2BA-B74E-F687-4C00-4C0E78E83A03}"/>
          </ac:spMkLst>
        </pc:spChg>
        <pc:spChg chg="mod">
          <ac:chgData name="Seyed Hamed" userId="220999c3-e6ef-4426-a304-d27831ca2f92" providerId="ADAL" clId="{121C0B15-9E1E-443F-BAD1-2D61C586516E}" dt="2025-01-08T21:31:48.601" v="394" actId="27803"/>
          <ac:spMkLst>
            <pc:docMk/>
            <pc:sldMk cId="1729123015" sldId="286"/>
            <ac:spMk id="978" creationId="{E3C72913-BF69-A7A9-16C9-CAA69480CF64}"/>
          </ac:spMkLst>
        </pc:spChg>
        <pc:spChg chg="mod">
          <ac:chgData name="Seyed Hamed" userId="220999c3-e6ef-4426-a304-d27831ca2f92" providerId="ADAL" clId="{121C0B15-9E1E-443F-BAD1-2D61C586516E}" dt="2025-01-08T21:31:48.601" v="394" actId="27803"/>
          <ac:spMkLst>
            <pc:docMk/>
            <pc:sldMk cId="1729123015" sldId="286"/>
            <ac:spMk id="979" creationId="{A7488D7A-860E-A035-A2E6-6E896F95EE6B}"/>
          </ac:spMkLst>
        </pc:spChg>
        <pc:spChg chg="mod">
          <ac:chgData name="Seyed Hamed" userId="220999c3-e6ef-4426-a304-d27831ca2f92" providerId="ADAL" clId="{121C0B15-9E1E-443F-BAD1-2D61C586516E}" dt="2025-01-08T21:31:48.601" v="394" actId="27803"/>
          <ac:spMkLst>
            <pc:docMk/>
            <pc:sldMk cId="1729123015" sldId="286"/>
            <ac:spMk id="981" creationId="{20E22997-264B-461D-12E8-9091597005B1}"/>
          </ac:spMkLst>
        </pc:spChg>
        <pc:spChg chg="mod">
          <ac:chgData name="Seyed Hamed" userId="220999c3-e6ef-4426-a304-d27831ca2f92" providerId="ADAL" clId="{121C0B15-9E1E-443F-BAD1-2D61C586516E}" dt="2025-01-08T21:31:48.601" v="394" actId="27803"/>
          <ac:spMkLst>
            <pc:docMk/>
            <pc:sldMk cId="1729123015" sldId="286"/>
            <ac:spMk id="982" creationId="{E6476682-259C-8C4B-ED74-8EC3DDC46B73}"/>
          </ac:spMkLst>
        </pc:spChg>
        <pc:spChg chg="mod">
          <ac:chgData name="Seyed Hamed" userId="220999c3-e6ef-4426-a304-d27831ca2f92" providerId="ADAL" clId="{121C0B15-9E1E-443F-BAD1-2D61C586516E}" dt="2025-01-08T21:31:48.601" v="394" actId="27803"/>
          <ac:spMkLst>
            <pc:docMk/>
            <pc:sldMk cId="1729123015" sldId="286"/>
            <ac:spMk id="983" creationId="{30406661-ED0B-482D-B38A-9FE81986E7DE}"/>
          </ac:spMkLst>
        </pc:spChg>
        <pc:spChg chg="mod">
          <ac:chgData name="Seyed Hamed" userId="220999c3-e6ef-4426-a304-d27831ca2f92" providerId="ADAL" clId="{121C0B15-9E1E-443F-BAD1-2D61C586516E}" dt="2025-01-08T21:31:48.601" v="394" actId="27803"/>
          <ac:spMkLst>
            <pc:docMk/>
            <pc:sldMk cId="1729123015" sldId="286"/>
            <ac:spMk id="984" creationId="{A4024A06-9C99-993C-4134-A2D35D8DE46E}"/>
          </ac:spMkLst>
        </pc:spChg>
        <pc:spChg chg="mod">
          <ac:chgData name="Seyed Hamed" userId="220999c3-e6ef-4426-a304-d27831ca2f92" providerId="ADAL" clId="{121C0B15-9E1E-443F-BAD1-2D61C586516E}" dt="2025-01-08T21:31:48.601" v="394" actId="27803"/>
          <ac:spMkLst>
            <pc:docMk/>
            <pc:sldMk cId="1729123015" sldId="286"/>
            <ac:spMk id="985" creationId="{24ECA54D-8888-B6AC-487E-87D76C07AEDA}"/>
          </ac:spMkLst>
        </pc:spChg>
        <pc:spChg chg="mod">
          <ac:chgData name="Seyed Hamed" userId="220999c3-e6ef-4426-a304-d27831ca2f92" providerId="ADAL" clId="{121C0B15-9E1E-443F-BAD1-2D61C586516E}" dt="2025-01-08T21:31:48.601" v="394" actId="27803"/>
          <ac:spMkLst>
            <pc:docMk/>
            <pc:sldMk cId="1729123015" sldId="286"/>
            <ac:spMk id="986" creationId="{47E301B0-BE93-DE90-82C5-6733894C3042}"/>
          </ac:spMkLst>
        </pc:spChg>
        <pc:spChg chg="mod">
          <ac:chgData name="Seyed Hamed" userId="220999c3-e6ef-4426-a304-d27831ca2f92" providerId="ADAL" clId="{121C0B15-9E1E-443F-BAD1-2D61C586516E}" dt="2025-01-08T21:31:48.601" v="394" actId="27803"/>
          <ac:spMkLst>
            <pc:docMk/>
            <pc:sldMk cId="1729123015" sldId="286"/>
            <ac:spMk id="987" creationId="{E7ACAC00-1456-DA5B-2BFB-EB8588E4CEB2}"/>
          </ac:spMkLst>
        </pc:spChg>
        <pc:spChg chg="mod">
          <ac:chgData name="Seyed Hamed" userId="220999c3-e6ef-4426-a304-d27831ca2f92" providerId="ADAL" clId="{121C0B15-9E1E-443F-BAD1-2D61C586516E}" dt="2025-01-08T21:31:48.601" v="394" actId="27803"/>
          <ac:spMkLst>
            <pc:docMk/>
            <pc:sldMk cId="1729123015" sldId="286"/>
            <ac:spMk id="988" creationId="{E06E319F-4081-434A-6CD8-BB7065DAED60}"/>
          </ac:spMkLst>
        </pc:spChg>
        <pc:spChg chg="mod">
          <ac:chgData name="Seyed Hamed" userId="220999c3-e6ef-4426-a304-d27831ca2f92" providerId="ADAL" clId="{121C0B15-9E1E-443F-BAD1-2D61C586516E}" dt="2025-01-08T21:31:48.601" v="394" actId="27803"/>
          <ac:spMkLst>
            <pc:docMk/>
            <pc:sldMk cId="1729123015" sldId="286"/>
            <ac:spMk id="989" creationId="{4A02D347-4310-6EE1-57D8-92DF3947744E}"/>
          </ac:spMkLst>
        </pc:spChg>
        <pc:spChg chg="mod">
          <ac:chgData name="Seyed Hamed" userId="220999c3-e6ef-4426-a304-d27831ca2f92" providerId="ADAL" clId="{121C0B15-9E1E-443F-BAD1-2D61C586516E}" dt="2025-01-08T21:31:48.601" v="394" actId="27803"/>
          <ac:spMkLst>
            <pc:docMk/>
            <pc:sldMk cId="1729123015" sldId="286"/>
            <ac:spMk id="990" creationId="{65266ACB-3E50-7AF5-4EE6-E20037295812}"/>
          </ac:spMkLst>
        </pc:spChg>
        <pc:spChg chg="mod">
          <ac:chgData name="Seyed Hamed" userId="220999c3-e6ef-4426-a304-d27831ca2f92" providerId="ADAL" clId="{121C0B15-9E1E-443F-BAD1-2D61C586516E}" dt="2025-01-08T21:31:48.601" v="394" actId="27803"/>
          <ac:spMkLst>
            <pc:docMk/>
            <pc:sldMk cId="1729123015" sldId="286"/>
            <ac:spMk id="991" creationId="{22D241B4-1A70-E096-44A4-FC542C470990}"/>
          </ac:spMkLst>
        </pc:spChg>
        <pc:spChg chg="mod">
          <ac:chgData name="Seyed Hamed" userId="220999c3-e6ef-4426-a304-d27831ca2f92" providerId="ADAL" clId="{121C0B15-9E1E-443F-BAD1-2D61C586516E}" dt="2025-01-08T21:31:48.601" v="394" actId="27803"/>
          <ac:spMkLst>
            <pc:docMk/>
            <pc:sldMk cId="1729123015" sldId="286"/>
            <ac:spMk id="992" creationId="{769593C5-EA49-2172-8038-6B54029EF8D4}"/>
          </ac:spMkLst>
        </pc:spChg>
        <pc:spChg chg="mod">
          <ac:chgData name="Seyed Hamed" userId="220999c3-e6ef-4426-a304-d27831ca2f92" providerId="ADAL" clId="{121C0B15-9E1E-443F-BAD1-2D61C586516E}" dt="2025-01-08T21:31:48.601" v="394" actId="27803"/>
          <ac:spMkLst>
            <pc:docMk/>
            <pc:sldMk cId="1729123015" sldId="286"/>
            <ac:spMk id="993" creationId="{BE625903-CC77-CC1D-D392-801155ECC2D4}"/>
          </ac:spMkLst>
        </pc:spChg>
        <pc:spChg chg="mod">
          <ac:chgData name="Seyed Hamed" userId="220999c3-e6ef-4426-a304-d27831ca2f92" providerId="ADAL" clId="{121C0B15-9E1E-443F-BAD1-2D61C586516E}" dt="2025-01-08T21:31:48.601" v="394" actId="27803"/>
          <ac:spMkLst>
            <pc:docMk/>
            <pc:sldMk cId="1729123015" sldId="286"/>
            <ac:spMk id="994" creationId="{D10EADED-26FE-0EB5-FDDD-F9E8E04552D6}"/>
          </ac:spMkLst>
        </pc:spChg>
        <pc:spChg chg="mod">
          <ac:chgData name="Seyed Hamed" userId="220999c3-e6ef-4426-a304-d27831ca2f92" providerId="ADAL" clId="{121C0B15-9E1E-443F-BAD1-2D61C586516E}" dt="2025-01-08T21:31:48.601" v="394" actId="27803"/>
          <ac:spMkLst>
            <pc:docMk/>
            <pc:sldMk cId="1729123015" sldId="286"/>
            <ac:spMk id="995" creationId="{83E49CB6-F922-D590-85EF-7D03D0302022}"/>
          </ac:spMkLst>
        </pc:spChg>
        <pc:spChg chg="mod">
          <ac:chgData name="Seyed Hamed" userId="220999c3-e6ef-4426-a304-d27831ca2f92" providerId="ADAL" clId="{121C0B15-9E1E-443F-BAD1-2D61C586516E}" dt="2025-01-08T21:31:48.601" v="394" actId="27803"/>
          <ac:spMkLst>
            <pc:docMk/>
            <pc:sldMk cId="1729123015" sldId="286"/>
            <ac:spMk id="996" creationId="{865358B3-320C-0047-E86E-7639DF31785D}"/>
          </ac:spMkLst>
        </pc:spChg>
        <pc:spChg chg="mod">
          <ac:chgData name="Seyed Hamed" userId="220999c3-e6ef-4426-a304-d27831ca2f92" providerId="ADAL" clId="{121C0B15-9E1E-443F-BAD1-2D61C586516E}" dt="2025-01-08T21:31:48.601" v="394" actId="27803"/>
          <ac:spMkLst>
            <pc:docMk/>
            <pc:sldMk cId="1729123015" sldId="286"/>
            <ac:spMk id="998" creationId="{106B685A-720B-992A-B8CD-BBB97E20B6B9}"/>
          </ac:spMkLst>
        </pc:spChg>
        <pc:spChg chg="mod">
          <ac:chgData name="Seyed Hamed" userId="220999c3-e6ef-4426-a304-d27831ca2f92" providerId="ADAL" clId="{121C0B15-9E1E-443F-BAD1-2D61C586516E}" dt="2025-01-08T21:31:48.601" v="394" actId="27803"/>
          <ac:spMkLst>
            <pc:docMk/>
            <pc:sldMk cId="1729123015" sldId="286"/>
            <ac:spMk id="999" creationId="{47F68DB9-64BB-20DA-9439-D7D388141683}"/>
          </ac:spMkLst>
        </pc:spChg>
        <pc:spChg chg="mod">
          <ac:chgData name="Seyed Hamed" userId="220999c3-e6ef-4426-a304-d27831ca2f92" providerId="ADAL" clId="{121C0B15-9E1E-443F-BAD1-2D61C586516E}" dt="2025-01-08T21:31:48.601" v="394" actId="27803"/>
          <ac:spMkLst>
            <pc:docMk/>
            <pc:sldMk cId="1729123015" sldId="286"/>
            <ac:spMk id="1000" creationId="{E7AC341C-D73E-9074-CE62-6724289A4C0D}"/>
          </ac:spMkLst>
        </pc:spChg>
        <pc:spChg chg="mod">
          <ac:chgData name="Seyed Hamed" userId="220999c3-e6ef-4426-a304-d27831ca2f92" providerId="ADAL" clId="{121C0B15-9E1E-443F-BAD1-2D61C586516E}" dt="2025-01-08T21:31:48.601" v="394" actId="27803"/>
          <ac:spMkLst>
            <pc:docMk/>
            <pc:sldMk cId="1729123015" sldId="286"/>
            <ac:spMk id="1001" creationId="{DAAB5F00-C6DC-0929-F595-9D6A88F49F8F}"/>
          </ac:spMkLst>
        </pc:spChg>
        <pc:spChg chg="mod">
          <ac:chgData name="Seyed Hamed" userId="220999c3-e6ef-4426-a304-d27831ca2f92" providerId="ADAL" clId="{121C0B15-9E1E-443F-BAD1-2D61C586516E}" dt="2025-01-08T21:34:23.209" v="413" actId="255"/>
          <ac:spMkLst>
            <pc:docMk/>
            <pc:sldMk cId="1729123015" sldId="286"/>
            <ac:spMk id="1003" creationId="{46884C00-93A9-E528-ACD3-5BBAA818D291}"/>
          </ac:spMkLst>
        </pc:spChg>
        <pc:spChg chg="mod">
          <ac:chgData name="Seyed Hamed" userId="220999c3-e6ef-4426-a304-d27831ca2f92" providerId="ADAL" clId="{121C0B15-9E1E-443F-BAD1-2D61C586516E}" dt="2025-01-08T21:34:23.209" v="413" actId="255"/>
          <ac:spMkLst>
            <pc:docMk/>
            <pc:sldMk cId="1729123015" sldId="286"/>
            <ac:spMk id="1004" creationId="{5525B964-6B0C-2A1D-BB97-F934C8A00BED}"/>
          </ac:spMkLst>
        </pc:spChg>
        <pc:spChg chg="mod">
          <ac:chgData name="Seyed Hamed" userId="220999c3-e6ef-4426-a304-d27831ca2f92" providerId="ADAL" clId="{121C0B15-9E1E-443F-BAD1-2D61C586516E}" dt="2025-01-08T21:34:23.209" v="413" actId="255"/>
          <ac:spMkLst>
            <pc:docMk/>
            <pc:sldMk cId="1729123015" sldId="286"/>
            <ac:spMk id="1005" creationId="{3849E2FB-EA24-0964-FF42-D8BDA21C11B5}"/>
          </ac:spMkLst>
        </pc:spChg>
        <pc:spChg chg="mod">
          <ac:chgData name="Seyed Hamed" userId="220999c3-e6ef-4426-a304-d27831ca2f92" providerId="ADAL" clId="{121C0B15-9E1E-443F-BAD1-2D61C586516E}" dt="2025-01-08T21:34:23.209" v="413" actId="255"/>
          <ac:spMkLst>
            <pc:docMk/>
            <pc:sldMk cId="1729123015" sldId="286"/>
            <ac:spMk id="1006" creationId="{6A02ECD5-D305-4BEB-EFAF-6FA485F5437B}"/>
          </ac:spMkLst>
        </pc:spChg>
        <pc:spChg chg="mod">
          <ac:chgData name="Seyed Hamed" userId="220999c3-e6ef-4426-a304-d27831ca2f92" providerId="ADAL" clId="{121C0B15-9E1E-443F-BAD1-2D61C586516E}" dt="2025-01-08T21:34:23.209" v="413" actId="255"/>
          <ac:spMkLst>
            <pc:docMk/>
            <pc:sldMk cId="1729123015" sldId="286"/>
            <ac:spMk id="1007" creationId="{9DDDC940-14AF-44F4-D85B-D78180281F2C}"/>
          </ac:spMkLst>
        </pc:spChg>
        <pc:spChg chg="mod">
          <ac:chgData name="Seyed Hamed" userId="220999c3-e6ef-4426-a304-d27831ca2f92" providerId="ADAL" clId="{121C0B15-9E1E-443F-BAD1-2D61C586516E}" dt="2025-01-08T21:34:23.209" v="413" actId="255"/>
          <ac:spMkLst>
            <pc:docMk/>
            <pc:sldMk cId="1729123015" sldId="286"/>
            <ac:spMk id="1008" creationId="{43CB0DE8-9462-24E3-292C-FE1DCD1B2080}"/>
          </ac:spMkLst>
        </pc:spChg>
        <pc:spChg chg="mod">
          <ac:chgData name="Seyed Hamed" userId="220999c3-e6ef-4426-a304-d27831ca2f92" providerId="ADAL" clId="{121C0B15-9E1E-443F-BAD1-2D61C586516E}" dt="2025-01-08T21:34:23.209" v="413" actId="255"/>
          <ac:spMkLst>
            <pc:docMk/>
            <pc:sldMk cId="1729123015" sldId="286"/>
            <ac:spMk id="1009" creationId="{7D5F8833-5AC6-CF23-E0D8-5D8DB6140473}"/>
          </ac:spMkLst>
        </pc:spChg>
        <pc:spChg chg="mod">
          <ac:chgData name="Seyed Hamed" userId="220999c3-e6ef-4426-a304-d27831ca2f92" providerId="ADAL" clId="{121C0B15-9E1E-443F-BAD1-2D61C586516E}" dt="2025-01-08T21:34:23.209" v="413" actId="255"/>
          <ac:spMkLst>
            <pc:docMk/>
            <pc:sldMk cId="1729123015" sldId="286"/>
            <ac:spMk id="1010" creationId="{9FED6091-1F5B-46B5-0F16-BB0263686F11}"/>
          </ac:spMkLst>
        </pc:spChg>
        <pc:spChg chg="mod">
          <ac:chgData name="Seyed Hamed" userId="220999c3-e6ef-4426-a304-d27831ca2f92" providerId="ADAL" clId="{121C0B15-9E1E-443F-BAD1-2D61C586516E}" dt="2025-01-08T21:34:23.209" v="413" actId="255"/>
          <ac:spMkLst>
            <pc:docMk/>
            <pc:sldMk cId="1729123015" sldId="286"/>
            <ac:spMk id="1012" creationId="{D049E541-861B-D890-11AA-9D67AE39945F}"/>
          </ac:spMkLst>
        </pc:spChg>
        <pc:spChg chg="mod">
          <ac:chgData name="Seyed Hamed" userId="220999c3-e6ef-4426-a304-d27831ca2f92" providerId="ADAL" clId="{121C0B15-9E1E-443F-BAD1-2D61C586516E}" dt="2025-01-08T21:34:23.209" v="413" actId="255"/>
          <ac:spMkLst>
            <pc:docMk/>
            <pc:sldMk cId="1729123015" sldId="286"/>
            <ac:spMk id="1013" creationId="{8A26D42F-FBE6-0CC2-702A-F744826ACAD8}"/>
          </ac:spMkLst>
        </pc:spChg>
        <pc:spChg chg="mod">
          <ac:chgData name="Seyed Hamed" userId="220999c3-e6ef-4426-a304-d27831ca2f92" providerId="ADAL" clId="{121C0B15-9E1E-443F-BAD1-2D61C586516E}" dt="2025-01-08T21:34:23.209" v="413" actId="255"/>
          <ac:spMkLst>
            <pc:docMk/>
            <pc:sldMk cId="1729123015" sldId="286"/>
            <ac:spMk id="1014" creationId="{7D8B44AF-CCBF-0D20-FA72-03DCF47990A5}"/>
          </ac:spMkLst>
        </pc:spChg>
        <pc:spChg chg="mod">
          <ac:chgData name="Seyed Hamed" userId="220999c3-e6ef-4426-a304-d27831ca2f92" providerId="ADAL" clId="{121C0B15-9E1E-443F-BAD1-2D61C586516E}" dt="2025-01-08T21:34:23.209" v="413" actId="255"/>
          <ac:spMkLst>
            <pc:docMk/>
            <pc:sldMk cId="1729123015" sldId="286"/>
            <ac:spMk id="1015" creationId="{EF340976-5712-BD7D-6421-4859AE4F9300}"/>
          </ac:spMkLst>
        </pc:spChg>
        <pc:spChg chg="mod">
          <ac:chgData name="Seyed Hamed" userId="220999c3-e6ef-4426-a304-d27831ca2f92" providerId="ADAL" clId="{121C0B15-9E1E-443F-BAD1-2D61C586516E}" dt="2025-01-08T21:34:23.209" v="413" actId="255"/>
          <ac:spMkLst>
            <pc:docMk/>
            <pc:sldMk cId="1729123015" sldId="286"/>
            <ac:spMk id="1016" creationId="{BA91917D-D8D9-7EA8-7D0B-E630DD5A2E3E}"/>
          </ac:spMkLst>
        </pc:spChg>
        <pc:spChg chg="mod">
          <ac:chgData name="Seyed Hamed" userId="220999c3-e6ef-4426-a304-d27831ca2f92" providerId="ADAL" clId="{121C0B15-9E1E-443F-BAD1-2D61C586516E}" dt="2025-01-08T21:34:23.209" v="413" actId="255"/>
          <ac:spMkLst>
            <pc:docMk/>
            <pc:sldMk cId="1729123015" sldId="286"/>
            <ac:spMk id="1017" creationId="{BB0717A2-2ECC-5EF2-38F9-C23A0487B3BF}"/>
          </ac:spMkLst>
        </pc:spChg>
        <pc:spChg chg="mod">
          <ac:chgData name="Seyed Hamed" userId="220999c3-e6ef-4426-a304-d27831ca2f92" providerId="ADAL" clId="{121C0B15-9E1E-443F-BAD1-2D61C586516E}" dt="2025-01-08T21:34:23.209" v="413" actId="255"/>
          <ac:spMkLst>
            <pc:docMk/>
            <pc:sldMk cId="1729123015" sldId="286"/>
            <ac:spMk id="1018" creationId="{92330393-430C-C8B5-9FA2-810273799114}"/>
          </ac:spMkLst>
        </pc:spChg>
        <pc:spChg chg="mod">
          <ac:chgData name="Seyed Hamed" userId="220999c3-e6ef-4426-a304-d27831ca2f92" providerId="ADAL" clId="{121C0B15-9E1E-443F-BAD1-2D61C586516E}" dt="2025-01-08T21:34:23.209" v="413" actId="255"/>
          <ac:spMkLst>
            <pc:docMk/>
            <pc:sldMk cId="1729123015" sldId="286"/>
            <ac:spMk id="1019" creationId="{839FA00F-499A-A6C9-56A8-25D8C44BEA58}"/>
          </ac:spMkLst>
        </pc:spChg>
        <pc:spChg chg="mod">
          <ac:chgData name="Seyed Hamed" userId="220999c3-e6ef-4426-a304-d27831ca2f92" providerId="ADAL" clId="{121C0B15-9E1E-443F-BAD1-2D61C586516E}" dt="2025-01-08T21:34:23.209" v="413" actId="255"/>
          <ac:spMkLst>
            <pc:docMk/>
            <pc:sldMk cId="1729123015" sldId="286"/>
            <ac:spMk id="1020" creationId="{729F2BE0-8353-3689-1BDF-B14429D2DA6D}"/>
          </ac:spMkLst>
        </pc:spChg>
        <pc:spChg chg="mod">
          <ac:chgData name="Seyed Hamed" userId="220999c3-e6ef-4426-a304-d27831ca2f92" providerId="ADAL" clId="{121C0B15-9E1E-443F-BAD1-2D61C586516E}" dt="2025-01-08T21:34:23.209" v="413" actId="255"/>
          <ac:spMkLst>
            <pc:docMk/>
            <pc:sldMk cId="1729123015" sldId="286"/>
            <ac:spMk id="1021" creationId="{B5105DDE-F57A-051E-D112-00E4AB93C302}"/>
          </ac:spMkLst>
        </pc:spChg>
        <pc:spChg chg="mod">
          <ac:chgData name="Seyed Hamed" userId="220999c3-e6ef-4426-a304-d27831ca2f92" providerId="ADAL" clId="{121C0B15-9E1E-443F-BAD1-2D61C586516E}" dt="2025-01-08T21:34:23.209" v="413" actId="255"/>
          <ac:spMkLst>
            <pc:docMk/>
            <pc:sldMk cId="1729123015" sldId="286"/>
            <ac:spMk id="1022" creationId="{447DDB32-C02E-4E27-B2CF-60126CF51BE4}"/>
          </ac:spMkLst>
        </pc:spChg>
        <pc:spChg chg="mod">
          <ac:chgData name="Seyed Hamed" userId="220999c3-e6ef-4426-a304-d27831ca2f92" providerId="ADAL" clId="{121C0B15-9E1E-443F-BAD1-2D61C586516E}" dt="2025-01-08T21:34:23.209" v="413" actId="255"/>
          <ac:spMkLst>
            <pc:docMk/>
            <pc:sldMk cId="1729123015" sldId="286"/>
            <ac:spMk id="1023" creationId="{F5089077-2DF9-E44B-BD90-50830F20832A}"/>
          </ac:spMkLst>
        </pc:spChg>
        <pc:spChg chg="mod">
          <ac:chgData name="Seyed Hamed" userId="220999c3-e6ef-4426-a304-d27831ca2f92" providerId="ADAL" clId="{121C0B15-9E1E-443F-BAD1-2D61C586516E}" dt="2025-01-08T21:34:23.209" v="413" actId="255"/>
          <ac:spMkLst>
            <pc:docMk/>
            <pc:sldMk cId="1729123015" sldId="286"/>
            <ac:spMk id="1024" creationId="{8FEA6AEF-3003-04C1-D21F-C52BA2C3DD97}"/>
          </ac:spMkLst>
        </pc:spChg>
        <pc:spChg chg="mod">
          <ac:chgData name="Seyed Hamed" userId="220999c3-e6ef-4426-a304-d27831ca2f92" providerId="ADAL" clId="{121C0B15-9E1E-443F-BAD1-2D61C586516E}" dt="2025-01-08T21:34:23.209" v="413" actId="255"/>
          <ac:spMkLst>
            <pc:docMk/>
            <pc:sldMk cId="1729123015" sldId="286"/>
            <ac:spMk id="1025" creationId="{6E7EE3C1-64F1-3159-E7BC-1F89EAAF24D4}"/>
          </ac:spMkLst>
        </pc:spChg>
        <pc:spChg chg="mod">
          <ac:chgData name="Seyed Hamed" userId="220999c3-e6ef-4426-a304-d27831ca2f92" providerId="ADAL" clId="{121C0B15-9E1E-443F-BAD1-2D61C586516E}" dt="2025-01-08T21:34:23.209" v="413" actId="255"/>
          <ac:spMkLst>
            <pc:docMk/>
            <pc:sldMk cId="1729123015" sldId="286"/>
            <ac:spMk id="1026" creationId="{D1A465F6-7EE8-4F85-8BD9-B420342AAA31}"/>
          </ac:spMkLst>
        </pc:spChg>
        <pc:spChg chg="mod">
          <ac:chgData name="Seyed Hamed" userId="220999c3-e6ef-4426-a304-d27831ca2f92" providerId="ADAL" clId="{121C0B15-9E1E-443F-BAD1-2D61C586516E}" dt="2025-01-08T21:34:23.209" v="413" actId="255"/>
          <ac:spMkLst>
            <pc:docMk/>
            <pc:sldMk cId="1729123015" sldId="286"/>
            <ac:spMk id="1027" creationId="{1820F7E6-9399-0937-7038-C570E3BE6653}"/>
          </ac:spMkLst>
        </pc:spChg>
        <pc:spChg chg="mod">
          <ac:chgData name="Seyed Hamed" userId="220999c3-e6ef-4426-a304-d27831ca2f92" providerId="ADAL" clId="{121C0B15-9E1E-443F-BAD1-2D61C586516E}" dt="2025-01-08T21:34:23.209" v="413" actId="255"/>
          <ac:spMkLst>
            <pc:docMk/>
            <pc:sldMk cId="1729123015" sldId="286"/>
            <ac:spMk id="1028" creationId="{1EEEA70E-AE39-849D-305A-1C90A129F867}"/>
          </ac:spMkLst>
        </pc:spChg>
        <pc:spChg chg="mod">
          <ac:chgData name="Seyed Hamed" userId="220999c3-e6ef-4426-a304-d27831ca2f92" providerId="ADAL" clId="{121C0B15-9E1E-443F-BAD1-2D61C586516E}" dt="2025-01-08T21:34:23.209" v="413" actId="255"/>
          <ac:spMkLst>
            <pc:docMk/>
            <pc:sldMk cId="1729123015" sldId="286"/>
            <ac:spMk id="1029" creationId="{E2129322-A01F-62E9-F333-0EB81F960017}"/>
          </ac:spMkLst>
        </pc:spChg>
        <pc:spChg chg="mod">
          <ac:chgData name="Seyed Hamed" userId="220999c3-e6ef-4426-a304-d27831ca2f92" providerId="ADAL" clId="{121C0B15-9E1E-443F-BAD1-2D61C586516E}" dt="2025-01-08T21:34:23.209" v="413" actId="255"/>
          <ac:spMkLst>
            <pc:docMk/>
            <pc:sldMk cId="1729123015" sldId="286"/>
            <ac:spMk id="1030" creationId="{B9278A27-F5DA-7CDD-DE51-2B5E1DBE4EDF}"/>
          </ac:spMkLst>
        </pc:spChg>
        <pc:spChg chg="mod">
          <ac:chgData name="Seyed Hamed" userId="220999c3-e6ef-4426-a304-d27831ca2f92" providerId="ADAL" clId="{121C0B15-9E1E-443F-BAD1-2D61C586516E}" dt="2025-01-08T21:34:23.209" v="413" actId="255"/>
          <ac:spMkLst>
            <pc:docMk/>
            <pc:sldMk cId="1729123015" sldId="286"/>
            <ac:spMk id="1031" creationId="{0DBA0D3E-A4BE-5382-A8FF-23282E660728}"/>
          </ac:spMkLst>
        </pc:spChg>
        <pc:spChg chg="mod">
          <ac:chgData name="Seyed Hamed" userId="220999c3-e6ef-4426-a304-d27831ca2f92" providerId="ADAL" clId="{121C0B15-9E1E-443F-BAD1-2D61C586516E}" dt="2025-01-08T21:34:23.209" v="413" actId="255"/>
          <ac:spMkLst>
            <pc:docMk/>
            <pc:sldMk cId="1729123015" sldId="286"/>
            <ac:spMk id="1032" creationId="{98AC8BE8-ED5D-6BB8-4E62-93C8FF65A178}"/>
          </ac:spMkLst>
        </pc:spChg>
        <pc:spChg chg="mod">
          <ac:chgData name="Seyed Hamed" userId="220999c3-e6ef-4426-a304-d27831ca2f92" providerId="ADAL" clId="{121C0B15-9E1E-443F-BAD1-2D61C586516E}" dt="2025-01-08T21:34:23.209" v="413" actId="255"/>
          <ac:spMkLst>
            <pc:docMk/>
            <pc:sldMk cId="1729123015" sldId="286"/>
            <ac:spMk id="1033" creationId="{F40BFB2F-04A1-8298-52B3-D2FF2BC59F9B}"/>
          </ac:spMkLst>
        </pc:spChg>
        <pc:spChg chg="mod">
          <ac:chgData name="Seyed Hamed" userId="220999c3-e6ef-4426-a304-d27831ca2f92" providerId="ADAL" clId="{121C0B15-9E1E-443F-BAD1-2D61C586516E}" dt="2025-01-08T21:34:23.209" v="413" actId="255"/>
          <ac:spMkLst>
            <pc:docMk/>
            <pc:sldMk cId="1729123015" sldId="286"/>
            <ac:spMk id="1034" creationId="{86234148-1DD5-4499-0527-C56BAEF12F6B}"/>
          </ac:spMkLst>
        </pc:spChg>
        <pc:spChg chg="mod">
          <ac:chgData name="Seyed Hamed" userId="220999c3-e6ef-4426-a304-d27831ca2f92" providerId="ADAL" clId="{121C0B15-9E1E-443F-BAD1-2D61C586516E}" dt="2025-01-08T21:34:23.209" v="413" actId="255"/>
          <ac:spMkLst>
            <pc:docMk/>
            <pc:sldMk cId="1729123015" sldId="286"/>
            <ac:spMk id="1035" creationId="{849C0C24-2B1E-8CD3-B3BE-A6E908B2F7B3}"/>
          </ac:spMkLst>
        </pc:spChg>
        <pc:spChg chg="mod">
          <ac:chgData name="Seyed Hamed" userId="220999c3-e6ef-4426-a304-d27831ca2f92" providerId="ADAL" clId="{121C0B15-9E1E-443F-BAD1-2D61C586516E}" dt="2025-01-08T21:34:23.209" v="413" actId="255"/>
          <ac:spMkLst>
            <pc:docMk/>
            <pc:sldMk cId="1729123015" sldId="286"/>
            <ac:spMk id="1036" creationId="{80C41E0D-4F59-9E2F-A3FC-D072BF0F993B}"/>
          </ac:spMkLst>
        </pc:spChg>
        <pc:spChg chg="mod">
          <ac:chgData name="Seyed Hamed" userId="220999c3-e6ef-4426-a304-d27831ca2f92" providerId="ADAL" clId="{121C0B15-9E1E-443F-BAD1-2D61C586516E}" dt="2025-01-08T21:34:23.209" v="413" actId="255"/>
          <ac:spMkLst>
            <pc:docMk/>
            <pc:sldMk cId="1729123015" sldId="286"/>
            <ac:spMk id="1037" creationId="{F6609667-5589-75FB-1FFA-49017924C8BC}"/>
          </ac:spMkLst>
        </pc:spChg>
        <pc:spChg chg="mod">
          <ac:chgData name="Seyed Hamed" userId="220999c3-e6ef-4426-a304-d27831ca2f92" providerId="ADAL" clId="{121C0B15-9E1E-443F-BAD1-2D61C586516E}" dt="2025-01-08T21:34:23.209" v="413" actId="255"/>
          <ac:spMkLst>
            <pc:docMk/>
            <pc:sldMk cId="1729123015" sldId="286"/>
            <ac:spMk id="1038" creationId="{87DF76E5-2CED-DCC1-DAAD-F5BE176F19F4}"/>
          </ac:spMkLst>
        </pc:spChg>
        <pc:spChg chg="mod">
          <ac:chgData name="Seyed Hamed" userId="220999c3-e6ef-4426-a304-d27831ca2f92" providerId="ADAL" clId="{121C0B15-9E1E-443F-BAD1-2D61C586516E}" dt="2025-01-08T21:34:23.209" v="413" actId="255"/>
          <ac:spMkLst>
            <pc:docMk/>
            <pc:sldMk cId="1729123015" sldId="286"/>
            <ac:spMk id="1039" creationId="{24E1009E-2226-055B-B56D-7F95AF5274AC}"/>
          </ac:spMkLst>
        </pc:spChg>
        <pc:spChg chg="mod">
          <ac:chgData name="Seyed Hamed" userId="220999c3-e6ef-4426-a304-d27831ca2f92" providerId="ADAL" clId="{121C0B15-9E1E-443F-BAD1-2D61C586516E}" dt="2025-01-08T21:34:23.209" v="413" actId="255"/>
          <ac:spMkLst>
            <pc:docMk/>
            <pc:sldMk cId="1729123015" sldId="286"/>
            <ac:spMk id="1040" creationId="{9748D59A-4ECE-85B2-3337-438A8C8B8A0A}"/>
          </ac:spMkLst>
        </pc:spChg>
        <pc:spChg chg="mod">
          <ac:chgData name="Seyed Hamed" userId="220999c3-e6ef-4426-a304-d27831ca2f92" providerId="ADAL" clId="{121C0B15-9E1E-443F-BAD1-2D61C586516E}" dt="2025-01-08T21:34:30.543" v="416" actId="1076"/>
          <ac:spMkLst>
            <pc:docMk/>
            <pc:sldMk cId="1729123015" sldId="286"/>
            <ac:spMk id="1041" creationId="{BCC0D67A-A54E-437F-0D37-3EC7BD3D18B4}"/>
          </ac:spMkLst>
        </pc:spChg>
        <pc:spChg chg="mod">
          <ac:chgData name="Seyed Hamed" userId="220999c3-e6ef-4426-a304-d27831ca2f92" providerId="ADAL" clId="{121C0B15-9E1E-443F-BAD1-2D61C586516E}" dt="2025-01-08T21:34:23.209" v="413" actId="255"/>
          <ac:spMkLst>
            <pc:docMk/>
            <pc:sldMk cId="1729123015" sldId="286"/>
            <ac:spMk id="1043" creationId="{B19A0C51-8D80-9AF7-4B6D-DFD8B4AFDDC8}"/>
          </ac:spMkLst>
        </pc:spChg>
        <pc:spChg chg="mod">
          <ac:chgData name="Seyed Hamed" userId="220999c3-e6ef-4426-a304-d27831ca2f92" providerId="ADAL" clId="{121C0B15-9E1E-443F-BAD1-2D61C586516E}" dt="2025-01-08T21:34:23.209" v="413" actId="255"/>
          <ac:spMkLst>
            <pc:docMk/>
            <pc:sldMk cId="1729123015" sldId="286"/>
            <ac:spMk id="1044" creationId="{AEAF5B3A-B07B-E6EB-E610-54684A754A81}"/>
          </ac:spMkLst>
        </pc:spChg>
        <pc:spChg chg="mod">
          <ac:chgData name="Seyed Hamed" userId="220999c3-e6ef-4426-a304-d27831ca2f92" providerId="ADAL" clId="{121C0B15-9E1E-443F-BAD1-2D61C586516E}" dt="2025-01-08T21:34:23.209" v="413" actId="255"/>
          <ac:spMkLst>
            <pc:docMk/>
            <pc:sldMk cId="1729123015" sldId="286"/>
            <ac:spMk id="1045" creationId="{E188709B-E291-7FBD-B8C5-0186A33D74E9}"/>
          </ac:spMkLst>
        </pc:spChg>
        <pc:spChg chg="mod">
          <ac:chgData name="Seyed Hamed" userId="220999c3-e6ef-4426-a304-d27831ca2f92" providerId="ADAL" clId="{121C0B15-9E1E-443F-BAD1-2D61C586516E}" dt="2025-01-08T21:34:23.209" v="413" actId="255"/>
          <ac:spMkLst>
            <pc:docMk/>
            <pc:sldMk cId="1729123015" sldId="286"/>
            <ac:spMk id="1046" creationId="{603DF601-38E6-5560-4C48-D18B1F349D31}"/>
          </ac:spMkLst>
        </pc:spChg>
        <pc:spChg chg="mod">
          <ac:chgData name="Seyed Hamed" userId="220999c3-e6ef-4426-a304-d27831ca2f92" providerId="ADAL" clId="{121C0B15-9E1E-443F-BAD1-2D61C586516E}" dt="2025-01-08T21:34:23.209" v="413" actId="255"/>
          <ac:spMkLst>
            <pc:docMk/>
            <pc:sldMk cId="1729123015" sldId="286"/>
            <ac:spMk id="1047" creationId="{40EA62CE-2403-1EAC-24A7-53701C27FD10}"/>
          </ac:spMkLst>
        </pc:spChg>
        <pc:spChg chg="mod">
          <ac:chgData name="Seyed Hamed" userId="220999c3-e6ef-4426-a304-d27831ca2f92" providerId="ADAL" clId="{121C0B15-9E1E-443F-BAD1-2D61C586516E}" dt="2025-01-08T21:34:23.209" v="413" actId="255"/>
          <ac:spMkLst>
            <pc:docMk/>
            <pc:sldMk cId="1729123015" sldId="286"/>
            <ac:spMk id="1049" creationId="{959D92F5-708A-ABD2-CBED-7518A0913038}"/>
          </ac:spMkLst>
        </pc:spChg>
        <pc:spChg chg="mod">
          <ac:chgData name="Seyed Hamed" userId="220999c3-e6ef-4426-a304-d27831ca2f92" providerId="ADAL" clId="{121C0B15-9E1E-443F-BAD1-2D61C586516E}" dt="2025-01-08T21:34:23.209" v="413" actId="255"/>
          <ac:spMkLst>
            <pc:docMk/>
            <pc:sldMk cId="1729123015" sldId="286"/>
            <ac:spMk id="1050" creationId="{9C3DFA1C-670B-A963-73B2-9AACA57D918D}"/>
          </ac:spMkLst>
        </pc:spChg>
        <pc:spChg chg="mod">
          <ac:chgData name="Seyed Hamed" userId="220999c3-e6ef-4426-a304-d27831ca2f92" providerId="ADAL" clId="{121C0B15-9E1E-443F-BAD1-2D61C586516E}" dt="2025-01-08T21:34:23.209" v="413" actId="255"/>
          <ac:spMkLst>
            <pc:docMk/>
            <pc:sldMk cId="1729123015" sldId="286"/>
            <ac:spMk id="1051" creationId="{BFA14B90-EC0F-DA9F-A517-329506EDF71F}"/>
          </ac:spMkLst>
        </pc:spChg>
        <pc:spChg chg="mod">
          <ac:chgData name="Seyed Hamed" userId="220999c3-e6ef-4426-a304-d27831ca2f92" providerId="ADAL" clId="{121C0B15-9E1E-443F-BAD1-2D61C586516E}" dt="2025-01-08T21:34:23.209" v="413" actId="255"/>
          <ac:spMkLst>
            <pc:docMk/>
            <pc:sldMk cId="1729123015" sldId="286"/>
            <ac:spMk id="1052" creationId="{6361D242-E040-4D36-7BE0-C66368B0B7AB}"/>
          </ac:spMkLst>
        </pc:spChg>
        <pc:spChg chg="mod">
          <ac:chgData name="Seyed Hamed" userId="220999c3-e6ef-4426-a304-d27831ca2f92" providerId="ADAL" clId="{121C0B15-9E1E-443F-BAD1-2D61C586516E}" dt="2025-01-08T21:34:23.209" v="413" actId="255"/>
          <ac:spMkLst>
            <pc:docMk/>
            <pc:sldMk cId="1729123015" sldId="286"/>
            <ac:spMk id="1053" creationId="{D7D180BD-A241-1BFF-3AEA-1DD837D3F13A}"/>
          </ac:spMkLst>
        </pc:spChg>
        <pc:spChg chg="mod">
          <ac:chgData name="Seyed Hamed" userId="220999c3-e6ef-4426-a304-d27831ca2f92" providerId="ADAL" clId="{121C0B15-9E1E-443F-BAD1-2D61C586516E}" dt="2025-01-08T21:34:23.209" v="413" actId="255"/>
          <ac:spMkLst>
            <pc:docMk/>
            <pc:sldMk cId="1729123015" sldId="286"/>
            <ac:spMk id="1055" creationId="{DEBE2318-66AD-826A-C688-1F7519848572}"/>
          </ac:spMkLst>
        </pc:spChg>
        <pc:spChg chg="mod">
          <ac:chgData name="Seyed Hamed" userId="220999c3-e6ef-4426-a304-d27831ca2f92" providerId="ADAL" clId="{121C0B15-9E1E-443F-BAD1-2D61C586516E}" dt="2025-01-08T21:34:23.209" v="413" actId="255"/>
          <ac:spMkLst>
            <pc:docMk/>
            <pc:sldMk cId="1729123015" sldId="286"/>
            <ac:spMk id="1056" creationId="{E67CC052-A0B1-F727-81B8-2FB41D038A4E}"/>
          </ac:spMkLst>
        </pc:spChg>
        <pc:spChg chg="mod">
          <ac:chgData name="Seyed Hamed" userId="220999c3-e6ef-4426-a304-d27831ca2f92" providerId="ADAL" clId="{121C0B15-9E1E-443F-BAD1-2D61C586516E}" dt="2025-01-08T21:34:23.209" v="413" actId="255"/>
          <ac:spMkLst>
            <pc:docMk/>
            <pc:sldMk cId="1729123015" sldId="286"/>
            <ac:spMk id="1057" creationId="{8F4DFEB5-E37B-E214-97DE-92FC7ACA4F4B}"/>
          </ac:spMkLst>
        </pc:spChg>
        <pc:spChg chg="mod">
          <ac:chgData name="Seyed Hamed" userId="220999c3-e6ef-4426-a304-d27831ca2f92" providerId="ADAL" clId="{121C0B15-9E1E-443F-BAD1-2D61C586516E}" dt="2025-01-08T21:34:23.209" v="413" actId="255"/>
          <ac:spMkLst>
            <pc:docMk/>
            <pc:sldMk cId="1729123015" sldId="286"/>
            <ac:spMk id="1058" creationId="{801AA9A0-1584-3BE3-AE16-C9A24CCBF768}"/>
          </ac:spMkLst>
        </pc:spChg>
        <pc:spChg chg="mod">
          <ac:chgData name="Seyed Hamed" userId="220999c3-e6ef-4426-a304-d27831ca2f92" providerId="ADAL" clId="{121C0B15-9E1E-443F-BAD1-2D61C586516E}" dt="2025-01-08T21:34:23.209" v="413" actId="255"/>
          <ac:spMkLst>
            <pc:docMk/>
            <pc:sldMk cId="1729123015" sldId="286"/>
            <ac:spMk id="1059" creationId="{AE9E4DCA-DC6C-1AA9-9075-F55C6620A1B1}"/>
          </ac:spMkLst>
        </pc:spChg>
        <pc:spChg chg="mod">
          <ac:chgData name="Seyed Hamed" userId="220999c3-e6ef-4426-a304-d27831ca2f92" providerId="ADAL" clId="{121C0B15-9E1E-443F-BAD1-2D61C586516E}" dt="2025-01-08T21:34:23.209" v="413" actId="255"/>
          <ac:spMkLst>
            <pc:docMk/>
            <pc:sldMk cId="1729123015" sldId="286"/>
            <ac:spMk id="1061" creationId="{E67EA6EF-D38D-B268-98B0-C6381840BA3E}"/>
          </ac:spMkLst>
        </pc:spChg>
        <pc:spChg chg="mod">
          <ac:chgData name="Seyed Hamed" userId="220999c3-e6ef-4426-a304-d27831ca2f92" providerId="ADAL" clId="{121C0B15-9E1E-443F-BAD1-2D61C586516E}" dt="2025-01-08T21:34:23.209" v="413" actId="255"/>
          <ac:spMkLst>
            <pc:docMk/>
            <pc:sldMk cId="1729123015" sldId="286"/>
            <ac:spMk id="1062" creationId="{399AE2A8-0B76-E5A0-A954-5FD8560060BC}"/>
          </ac:spMkLst>
        </pc:spChg>
        <pc:spChg chg="mod">
          <ac:chgData name="Seyed Hamed" userId="220999c3-e6ef-4426-a304-d27831ca2f92" providerId="ADAL" clId="{121C0B15-9E1E-443F-BAD1-2D61C586516E}" dt="2025-01-08T21:34:23.209" v="413" actId="255"/>
          <ac:spMkLst>
            <pc:docMk/>
            <pc:sldMk cId="1729123015" sldId="286"/>
            <ac:spMk id="1063" creationId="{0E47B090-E5EF-857C-6197-E4533813B4DC}"/>
          </ac:spMkLst>
        </pc:spChg>
        <pc:spChg chg="mod">
          <ac:chgData name="Seyed Hamed" userId="220999c3-e6ef-4426-a304-d27831ca2f92" providerId="ADAL" clId="{121C0B15-9E1E-443F-BAD1-2D61C586516E}" dt="2025-01-08T21:34:23.209" v="413" actId="255"/>
          <ac:spMkLst>
            <pc:docMk/>
            <pc:sldMk cId="1729123015" sldId="286"/>
            <ac:spMk id="1064" creationId="{0B587B28-615D-903A-A2BF-C1ADE840F386}"/>
          </ac:spMkLst>
        </pc:spChg>
        <pc:spChg chg="mod">
          <ac:chgData name="Seyed Hamed" userId="220999c3-e6ef-4426-a304-d27831ca2f92" providerId="ADAL" clId="{121C0B15-9E1E-443F-BAD1-2D61C586516E}" dt="2025-01-08T21:34:23.209" v="413" actId="255"/>
          <ac:spMkLst>
            <pc:docMk/>
            <pc:sldMk cId="1729123015" sldId="286"/>
            <ac:spMk id="1065" creationId="{268A59FD-44AC-9A47-6C68-A1D43E15221A}"/>
          </ac:spMkLst>
        </pc:spChg>
        <pc:spChg chg="mod">
          <ac:chgData name="Seyed Hamed" userId="220999c3-e6ef-4426-a304-d27831ca2f92" providerId="ADAL" clId="{121C0B15-9E1E-443F-BAD1-2D61C586516E}" dt="2025-01-08T21:34:23.209" v="413" actId="255"/>
          <ac:spMkLst>
            <pc:docMk/>
            <pc:sldMk cId="1729123015" sldId="286"/>
            <ac:spMk id="1066" creationId="{F7621EF6-3B5C-394B-2638-71A019F5A3ED}"/>
          </ac:spMkLst>
        </pc:spChg>
        <pc:spChg chg="mod">
          <ac:chgData name="Seyed Hamed" userId="220999c3-e6ef-4426-a304-d27831ca2f92" providerId="ADAL" clId="{121C0B15-9E1E-443F-BAD1-2D61C586516E}" dt="2025-01-08T21:34:23.209" v="413" actId="255"/>
          <ac:spMkLst>
            <pc:docMk/>
            <pc:sldMk cId="1729123015" sldId="286"/>
            <ac:spMk id="1067" creationId="{2315CA14-4AE2-EE85-D11C-9B32C401AD10}"/>
          </ac:spMkLst>
        </pc:spChg>
        <pc:spChg chg="mod">
          <ac:chgData name="Seyed Hamed" userId="220999c3-e6ef-4426-a304-d27831ca2f92" providerId="ADAL" clId="{121C0B15-9E1E-443F-BAD1-2D61C586516E}" dt="2025-01-08T21:34:23.209" v="413" actId="255"/>
          <ac:spMkLst>
            <pc:docMk/>
            <pc:sldMk cId="1729123015" sldId="286"/>
            <ac:spMk id="1068" creationId="{D97CF3BA-85E3-9333-FA24-3BE03F31F150}"/>
          </ac:spMkLst>
        </pc:spChg>
        <pc:spChg chg="mod">
          <ac:chgData name="Seyed Hamed" userId="220999c3-e6ef-4426-a304-d27831ca2f92" providerId="ADAL" clId="{121C0B15-9E1E-443F-BAD1-2D61C586516E}" dt="2025-01-08T21:34:23.209" v="413" actId="255"/>
          <ac:spMkLst>
            <pc:docMk/>
            <pc:sldMk cId="1729123015" sldId="286"/>
            <ac:spMk id="1069" creationId="{16A3717B-1214-C436-F4A6-55ADD850BE8B}"/>
          </ac:spMkLst>
        </pc:spChg>
        <pc:spChg chg="mod">
          <ac:chgData name="Seyed Hamed" userId="220999c3-e6ef-4426-a304-d27831ca2f92" providerId="ADAL" clId="{121C0B15-9E1E-443F-BAD1-2D61C586516E}" dt="2025-01-08T21:34:23.209" v="413" actId="255"/>
          <ac:spMkLst>
            <pc:docMk/>
            <pc:sldMk cId="1729123015" sldId="286"/>
            <ac:spMk id="1070" creationId="{A5243CA7-414C-06DF-DD87-0B9C2C3B6904}"/>
          </ac:spMkLst>
        </pc:spChg>
        <pc:spChg chg="mod">
          <ac:chgData name="Seyed Hamed" userId="220999c3-e6ef-4426-a304-d27831ca2f92" providerId="ADAL" clId="{121C0B15-9E1E-443F-BAD1-2D61C586516E}" dt="2025-01-08T21:34:23.209" v="413" actId="255"/>
          <ac:spMkLst>
            <pc:docMk/>
            <pc:sldMk cId="1729123015" sldId="286"/>
            <ac:spMk id="1072" creationId="{7E1B112F-6CDD-610B-A8E7-5F4635AF7FA9}"/>
          </ac:spMkLst>
        </pc:spChg>
        <pc:spChg chg="mod">
          <ac:chgData name="Seyed Hamed" userId="220999c3-e6ef-4426-a304-d27831ca2f92" providerId="ADAL" clId="{121C0B15-9E1E-443F-BAD1-2D61C586516E}" dt="2025-01-08T21:34:23.209" v="413" actId="255"/>
          <ac:spMkLst>
            <pc:docMk/>
            <pc:sldMk cId="1729123015" sldId="286"/>
            <ac:spMk id="1073" creationId="{C6B7975E-835F-63A4-1F4A-C4CC70E3CC4E}"/>
          </ac:spMkLst>
        </pc:spChg>
        <pc:spChg chg="mod">
          <ac:chgData name="Seyed Hamed" userId="220999c3-e6ef-4426-a304-d27831ca2f92" providerId="ADAL" clId="{121C0B15-9E1E-443F-BAD1-2D61C586516E}" dt="2025-01-08T21:34:23.209" v="413" actId="255"/>
          <ac:spMkLst>
            <pc:docMk/>
            <pc:sldMk cId="1729123015" sldId="286"/>
            <ac:spMk id="1074" creationId="{4F83630D-8DE9-776A-E543-9AF347FF23D5}"/>
          </ac:spMkLst>
        </pc:spChg>
        <pc:spChg chg="mod">
          <ac:chgData name="Seyed Hamed" userId="220999c3-e6ef-4426-a304-d27831ca2f92" providerId="ADAL" clId="{121C0B15-9E1E-443F-BAD1-2D61C586516E}" dt="2025-01-08T21:34:23.209" v="413" actId="255"/>
          <ac:spMkLst>
            <pc:docMk/>
            <pc:sldMk cId="1729123015" sldId="286"/>
            <ac:spMk id="1075" creationId="{90DE40DF-E653-7357-2CAE-07DD3AAF142C}"/>
          </ac:spMkLst>
        </pc:spChg>
        <pc:spChg chg="mod">
          <ac:chgData name="Seyed Hamed" userId="220999c3-e6ef-4426-a304-d27831ca2f92" providerId="ADAL" clId="{121C0B15-9E1E-443F-BAD1-2D61C586516E}" dt="2025-01-08T21:34:23.209" v="413" actId="255"/>
          <ac:spMkLst>
            <pc:docMk/>
            <pc:sldMk cId="1729123015" sldId="286"/>
            <ac:spMk id="1076" creationId="{DC295BC4-952D-44B4-A77F-AB8747C92CA1}"/>
          </ac:spMkLst>
        </pc:spChg>
        <pc:spChg chg="mod">
          <ac:chgData name="Seyed Hamed" userId="220999c3-e6ef-4426-a304-d27831ca2f92" providerId="ADAL" clId="{121C0B15-9E1E-443F-BAD1-2D61C586516E}" dt="2025-01-08T21:34:23.209" v="413" actId="255"/>
          <ac:spMkLst>
            <pc:docMk/>
            <pc:sldMk cId="1729123015" sldId="286"/>
            <ac:spMk id="1077" creationId="{ECBB700F-2121-4F92-D34D-4BB48D462D1C}"/>
          </ac:spMkLst>
        </pc:spChg>
        <pc:spChg chg="mod">
          <ac:chgData name="Seyed Hamed" userId="220999c3-e6ef-4426-a304-d27831ca2f92" providerId="ADAL" clId="{121C0B15-9E1E-443F-BAD1-2D61C586516E}" dt="2025-01-08T21:34:23.209" v="413" actId="255"/>
          <ac:spMkLst>
            <pc:docMk/>
            <pc:sldMk cId="1729123015" sldId="286"/>
            <ac:spMk id="1078" creationId="{E17602DF-39ED-3F6A-FBFE-839DFC1A55B3}"/>
          </ac:spMkLst>
        </pc:spChg>
        <pc:spChg chg="mod">
          <ac:chgData name="Seyed Hamed" userId="220999c3-e6ef-4426-a304-d27831ca2f92" providerId="ADAL" clId="{121C0B15-9E1E-443F-BAD1-2D61C586516E}" dt="2025-01-08T21:34:23.209" v="413" actId="255"/>
          <ac:spMkLst>
            <pc:docMk/>
            <pc:sldMk cId="1729123015" sldId="286"/>
            <ac:spMk id="1079" creationId="{F0525494-90C2-C162-6AF1-9F6104A57C92}"/>
          </ac:spMkLst>
        </pc:spChg>
        <pc:spChg chg="mod">
          <ac:chgData name="Seyed Hamed" userId="220999c3-e6ef-4426-a304-d27831ca2f92" providerId="ADAL" clId="{121C0B15-9E1E-443F-BAD1-2D61C586516E}" dt="2025-01-08T21:34:23.209" v="413" actId="255"/>
          <ac:spMkLst>
            <pc:docMk/>
            <pc:sldMk cId="1729123015" sldId="286"/>
            <ac:spMk id="1080" creationId="{DEF76E7B-861A-9C22-9106-D6053365D8E2}"/>
          </ac:spMkLst>
        </pc:spChg>
        <pc:spChg chg="mod">
          <ac:chgData name="Seyed Hamed" userId="220999c3-e6ef-4426-a304-d27831ca2f92" providerId="ADAL" clId="{121C0B15-9E1E-443F-BAD1-2D61C586516E}" dt="2025-01-08T21:34:23.209" v="413" actId="255"/>
          <ac:spMkLst>
            <pc:docMk/>
            <pc:sldMk cId="1729123015" sldId="286"/>
            <ac:spMk id="1081" creationId="{41651169-48B1-4DF0-E67A-081AD49F368D}"/>
          </ac:spMkLst>
        </pc:spChg>
        <pc:spChg chg="mod">
          <ac:chgData name="Seyed Hamed" userId="220999c3-e6ef-4426-a304-d27831ca2f92" providerId="ADAL" clId="{121C0B15-9E1E-443F-BAD1-2D61C586516E}" dt="2025-01-08T21:34:23.209" v="413" actId="255"/>
          <ac:spMkLst>
            <pc:docMk/>
            <pc:sldMk cId="1729123015" sldId="286"/>
            <ac:spMk id="1082" creationId="{3D295BB3-A047-5C85-4946-4A5CE5ED949F}"/>
          </ac:spMkLst>
        </pc:spChg>
        <pc:spChg chg="mod">
          <ac:chgData name="Seyed Hamed" userId="220999c3-e6ef-4426-a304-d27831ca2f92" providerId="ADAL" clId="{121C0B15-9E1E-443F-BAD1-2D61C586516E}" dt="2025-01-08T21:34:23.209" v="413" actId="255"/>
          <ac:spMkLst>
            <pc:docMk/>
            <pc:sldMk cId="1729123015" sldId="286"/>
            <ac:spMk id="1083" creationId="{338707CF-29F4-388B-F0AE-FB0B362ED5D2}"/>
          </ac:spMkLst>
        </pc:spChg>
        <pc:spChg chg="mod">
          <ac:chgData name="Seyed Hamed" userId="220999c3-e6ef-4426-a304-d27831ca2f92" providerId="ADAL" clId="{121C0B15-9E1E-443F-BAD1-2D61C586516E}" dt="2025-01-08T21:34:23.209" v="413" actId="255"/>
          <ac:spMkLst>
            <pc:docMk/>
            <pc:sldMk cId="1729123015" sldId="286"/>
            <ac:spMk id="1084" creationId="{CB9FFC69-0C3C-C580-A9BA-11A97FEAED8C}"/>
          </ac:spMkLst>
        </pc:spChg>
        <pc:spChg chg="mod">
          <ac:chgData name="Seyed Hamed" userId="220999c3-e6ef-4426-a304-d27831ca2f92" providerId="ADAL" clId="{121C0B15-9E1E-443F-BAD1-2D61C586516E}" dt="2025-01-08T21:34:23.209" v="413" actId="255"/>
          <ac:spMkLst>
            <pc:docMk/>
            <pc:sldMk cId="1729123015" sldId="286"/>
            <ac:spMk id="1085" creationId="{9BF21C6B-76D6-CBD8-868A-9D2903E035FB}"/>
          </ac:spMkLst>
        </pc:spChg>
        <pc:spChg chg="mod">
          <ac:chgData name="Seyed Hamed" userId="220999c3-e6ef-4426-a304-d27831ca2f92" providerId="ADAL" clId="{121C0B15-9E1E-443F-BAD1-2D61C586516E}" dt="2025-01-08T21:34:23.209" v="413" actId="255"/>
          <ac:spMkLst>
            <pc:docMk/>
            <pc:sldMk cId="1729123015" sldId="286"/>
            <ac:spMk id="1086" creationId="{BDF5F085-CC53-D71F-168A-33FEACFE79EA}"/>
          </ac:spMkLst>
        </pc:spChg>
        <pc:spChg chg="mod">
          <ac:chgData name="Seyed Hamed" userId="220999c3-e6ef-4426-a304-d27831ca2f92" providerId="ADAL" clId="{121C0B15-9E1E-443F-BAD1-2D61C586516E}" dt="2025-01-08T21:34:23.209" v="413" actId="255"/>
          <ac:spMkLst>
            <pc:docMk/>
            <pc:sldMk cId="1729123015" sldId="286"/>
            <ac:spMk id="1087" creationId="{1C7758F7-DEB8-B160-BF57-7A9FA1B02667}"/>
          </ac:spMkLst>
        </pc:spChg>
        <pc:spChg chg="mod">
          <ac:chgData name="Seyed Hamed" userId="220999c3-e6ef-4426-a304-d27831ca2f92" providerId="ADAL" clId="{121C0B15-9E1E-443F-BAD1-2D61C586516E}" dt="2025-01-08T21:34:23.209" v="413" actId="255"/>
          <ac:spMkLst>
            <pc:docMk/>
            <pc:sldMk cId="1729123015" sldId="286"/>
            <ac:spMk id="1088" creationId="{31FE0357-A2E0-E9BF-CCAB-BBCB8A888519}"/>
          </ac:spMkLst>
        </pc:spChg>
        <pc:spChg chg="mod">
          <ac:chgData name="Seyed Hamed" userId="220999c3-e6ef-4426-a304-d27831ca2f92" providerId="ADAL" clId="{121C0B15-9E1E-443F-BAD1-2D61C586516E}" dt="2025-01-08T21:34:23.209" v="413" actId="255"/>
          <ac:spMkLst>
            <pc:docMk/>
            <pc:sldMk cId="1729123015" sldId="286"/>
            <ac:spMk id="1089" creationId="{493645EA-3B64-D848-B72C-5A97CFE4D113}"/>
          </ac:spMkLst>
        </pc:spChg>
        <pc:spChg chg="mod">
          <ac:chgData name="Seyed Hamed" userId="220999c3-e6ef-4426-a304-d27831ca2f92" providerId="ADAL" clId="{121C0B15-9E1E-443F-BAD1-2D61C586516E}" dt="2025-01-08T21:34:23.209" v="413" actId="255"/>
          <ac:spMkLst>
            <pc:docMk/>
            <pc:sldMk cId="1729123015" sldId="286"/>
            <ac:spMk id="1090" creationId="{749E2548-DDC1-ADAA-4C1F-3FF1B23A792A}"/>
          </ac:spMkLst>
        </pc:spChg>
        <pc:spChg chg="mod">
          <ac:chgData name="Seyed Hamed" userId="220999c3-e6ef-4426-a304-d27831ca2f92" providerId="ADAL" clId="{121C0B15-9E1E-443F-BAD1-2D61C586516E}" dt="2025-01-08T21:34:23.209" v="413" actId="255"/>
          <ac:spMkLst>
            <pc:docMk/>
            <pc:sldMk cId="1729123015" sldId="286"/>
            <ac:spMk id="1091" creationId="{375EC962-3866-902C-6673-F1D0D8E6991E}"/>
          </ac:spMkLst>
        </pc:spChg>
        <pc:spChg chg="mod">
          <ac:chgData name="Seyed Hamed" userId="220999c3-e6ef-4426-a304-d27831ca2f92" providerId="ADAL" clId="{121C0B15-9E1E-443F-BAD1-2D61C586516E}" dt="2025-01-08T21:34:23.209" v="413" actId="255"/>
          <ac:spMkLst>
            <pc:docMk/>
            <pc:sldMk cId="1729123015" sldId="286"/>
            <ac:spMk id="1092" creationId="{209DD468-2847-2C55-4AA3-7F971B89A13B}"/>
          </ac:spMkLst>
        </pc:spChg>
        <pc:spChg chg="mod">
          <ac:chgData name="Seyed Hamed" userId="220999c3-e6ef-4426-a304-d27831ca2f92" providerId="ADAL" clId="{121C0B15-9E1E-443F-BAD1-2D61C586516E}" dt="2025-01-08T21:34:23.209" v="413" actId="255"/>
          <ac:spMkLst>
            <pc:docMk/>
            <pc:sldMk cId="1729123015" sldId="286"/>
            <ac:spMk id="1093" creationId="{6FAD1D00-7667-9B52-1F45-86810D6B4410}"/>
          </ac:spMkLst>
        </pc:spChg>
        <pc:spChg chg="mod">
          <ac:chgData name="Seyed Hamed" userId="220999c3-e6ef-4426-a304-d27831ca2f92" providerId="ADAL" clId="{121C0B15-9E1E-443F-BAD1-2D61C586516E}" dt="2025-01-08T21:34:23.209" v="413" actId="255"/>
          <ac:spMkLst>
            <pc:docMk/>
            <pc:sldMk cId="1729123015" sldId="286"/>
            <ac:spMk id="1094" creationId="{B5E48250-CEA6-4D90-6C7F-E1DE12E13F6D}"/>
          </ac:spMkLst>
        </pc:spChg>
        <pc:spChg chg="mod">
          <ac:chgData name="Seyed Hamed" userId="220999c3-e6ef-4426-a304-d27831ca2f92" providerId="ADAL" clId="{121C0B15-9E1E-443F-BAD1-2D61C586516E}" dt="2025-01-08T21:34:23.209" v="413" actId="255"/>
          <ac:spMkLst>
            <pc:docMk/>
            <pc:sldMk cId="1729123015" sldId="286"/>
            <ac:spMk id="1095" creationId="{D0AFB063-1DB2-9A21-EAB0-68DCA186D32B}"/>
          </ac:spMkLst>
        </pc:spChg>
        <pc:spChg chg="mod">
          <ac:chgData name="Seyed Hamed" userId="220999c3-e6ef-4426-a304-d27831ca2f92" providerId="ADAL" clId="{121C0B15-9E1E-443F-BAD1-2D61C586516E}" dt="2025-01-08T21:34:23.209" v="413" actId="255"/>
          <ac:spMkLst>
            <pc:docMk/>
            <pc:sldMk cId="1729123015" sldId="286"/>
            <ac:spMk id="1096" creationId="{EACCDE8A-B3B9-B889-4732-F72FCF13C83C}"/>
          </ac:spMkLst>
        </pc:spChg>
        <pc:spChg chg="mod">
          <ac:chgData name="Seyed Hamed" userId="220999c3-e6ef-4426-a304-d27831ca2f92" providerId="ADAL" clId="{121C0B15-9E1E-443F-BAD1-2D61C586516E}" dt="2025-01-08T21:34:23.209" v="413" actId="255"/>
          <ac:spMkLst>
            <pc:docMk/>
            <pc:sldMk cId="1729123015" sldId="286"/>
            <ac:spMk id="1097" creationId="{A4080748-63D4-4C0B-5714-38CD586E1559}"/>
          </ac:spMkLst>
        </pc:spChg>
        <pc:spChg chg="mod">
          <ac:chgData name="Seyed Hamed" userId="220999c3-e6ef-4426-a304-d27831ca2f92" providerId="ADAL" clId="{121C0B15-9E1E-443F-BAD1-2D61C586516E}" dt="2025-01-08T21:34:23.209" v="413" actId="255"/>
          <ac:spMkLst>
            <pc:docMk/>
            <pc:sldMk cId="1729123015" sldId="286"/>
            <ac:spMk id="1098" creationId="{F1771FE4-ADE6-0C5E-B3C6-FD8C7B140A51}"/>
          </ac:spMkLst>
        </pc:spChg>
        <pc:spChg chg="mod">
          <ac:chgData name="Seyed Hamed" userId="220999c3-e6ef-4426-a304-d27831ca2f92" providerId="ADAL" clId="{121C0B15-9E1E-443F-BAD1-2D61C586516E}" dt="2025-01-08T21:34:23.209" v="413" actId="255"/>
          <ac:spMkLst>
            <pc:docMk/>
            <pc:sldMk cId="1729123015" sldId="286"/>
            <ac:spMk id="1099" creationId="{13239236-CB6B-7ED4-6171-5AC083ECA562}"/>
          </ac:spMkLst>
        </pc:spChg>
        <pc:spChg chg="mod">
          <ac:chgData name="Seyed Hamed" userId="220999c3-e6ef-4426-a304-d27831ca2f92" providerId="ADAL" clId="{121C0B15-9E1E-443F-BAD1-2D61C586516E}" dt="2025-01-08T21:34:23.209" v="413" actId="255"/>
          <ac:spMkLst>
            <pc:docMk/>
            <pc:sldMk cId="1729123015" sldId="286"/>
            <ac:spMk id="1100" creationId="{B189B38C-0EF2-560D-0E40-DF11E01B5E3E}"/>
          </ac:spMkLst>
        </pc:spChg>
        <pc:spChg chg="mod">
          <ac:chgData name="Seyed Hamed" userId="220999c3-e6ef-4426-a304-d27831ca2f92" providerId="ADAL" clId="{121C0B15-9E1E-443F-BAD1-2D61C586516E}" dt="2025-01-08T21:34:23.209" v="413" actId="255"/>
          <ac:spMkLst>
            <pc:docMk/>
            <pc:sldMk cId="1729123015" sldId="286"/>
            <ac:spMk id="1101" creationId="{22B330AD-DA1E-17D0-D8A8-BD55CD0FC374}"/>
          </ac:spMkLst>
        </pc:spChg>
        <pc:spChg chg="mod">
          <ac:chgData name="Seyed Hamed" userId="220999c3-e6ef-4426-a304-d27831ca2f92" providerId="ADAL" clId="{121C0B15-9E1E-443F-BAD1-2D61C586516E}" dt="2025-01-08T21:34:23.209" v="413" actId="255"/>
          <ac:spMkLst>
            <pc:docMk/>
            <pc:sldMk cId="1729123015" sldId="286"/>
            <ac:spMk id="1103" creationId="{2A53DCDE-C80A-6A74-0DF7-1429FD325623}"/>
          </ac:spMkLst>
        </pc:spChg>
        <pc:spChg chg="mod">
          <ac:chgData name="Seyed Hamed" userId="220999c3-e6ef-4426-a304-d27831ca2f92" providerId="ADAL" clId="{121C0B15-9E1E-443F-BAD1-2D61C586516E}" dt="2025-01-08T21:34:23.209" v="413" actId="255"/>
          <ac:spMkLst>
            <pc:docMk/>
            <pc:sldMk cId="1729123015" sldId="286"/>
            <ac:spMk id="1104" creationId="{33566844-2463-BEDC-879D-52A771FA5EEF}"/>
          </ac:spMkLst>
        </pc:spChg>
        <pc:spChg chg="mod">
          <ac:chgData name="Seyed Hamed" userId="220999c3-e6ef-4426-a304-d27831ca2f92" providerId="ADAL" clId="{121C0B15-9E1E-443F-BAD1-2D61C586516E}" dt="2025-01-08T21:34:23.209" v="413" actId="255"/>
          <ac:spMkLst>
            <pc:docMk/>
            <pc:sldMk cId="1729123015" sldId="286"/>
            <ac:spMk id="1105" creationId="{01818D1D-D50F-3B39-D3AE-0788561C567D}"/>
          </ac:spMkLst>
        </pc:spChg>
        <pc:spChg chg="mod">
          <ac:chgData name="Seyed Hamed" userId="220999c3-e6ef-4426-a304-d27831ca2f92" providerId="ADAL" clId="{121C0B15-9E1E-443F-BAD1-2D61C586516E}" dt="2025-01-08T21:34:23.209" v="413" actId="255"/>
          <ac:spMkLst>
            <pc:docMk/>
            <pc:sldMk cId="1729123015" sldId="286"/>
            <ac:spMk id="1106" creationId="{054CF968-A493-B5BA-B567-52E414BE9290}"/>
          </ac:spMkLst>
        </pc:spChg>
        <pc:spChg chg="mod">
          <ac:chgData name="Seyed Hamed" userId="220999c3-e6ef-4426-a304-d27831ca2f92" providerId="ADAL" clId="{121C0B15-9E1E-443F-BAD1-2D61C586516E}" dt="2025-01-08T21:34:23.209" v="413" actId="255"/>
          <ac:spMkLst>
            <pc:docMk/>
            <pc:sldMk cId="1729123015" sldId="286"/>
            <ac:spMk id="1107" creationId="{B78B93EB-F7D1-B11C-DE02-2B5A77F26C75}"/>
          </ac:spMkLst>
        </pc:spChg>
        <pc:spChg chg="mod">
          <ac:chgData name="Seyed Hamed" userId="220999c3-e6ef-4426-a304-d27831ca2f92" providerId="ADAL" clId="{121C0B15-9E1E-443F-BAD1-2D61C586516E}" dt="2025-01-08T21:34:23.209" v="413" actId="255"/>
          <ac:spMkLst>
            <pc:docMk/>
            <pc:sldMk cId="1729123015" sldId="286"/>
            <ac:spMk id="1109" creationId="{19622572-7B6B-C636-5663-A7968349B289}"/>
          </ac:spMkLst>
        </pc:spChg>
        <pc:spChg chg="mod">
          <ac:chgData name="Seyed Hamed" userId="220999c3-e6ef-4426-a304-d27831ca2f92" providerId="ADAL" clId="{121C0B15-9E1E-443F-BAD1-2D61C586516E}" dt="2025-01-08T21:34:23.209" v="413" actId="255"/>
          <ac:spMkLst>
            <pc:docMk/>
            <pc:sldMk cId="1729123015" sldId="286"/>
            <ac:spMk id="1110" creationId="{876138BE-1BF0-BD5C-440E-E98888DCC2CA}"/>
          </ac:spMkLst>
        </pc:spChg>
        <pc:spChg chg="mod">
          <ac:chgData name="Seyed Hamed" userId="220999c3-e6ef-4426-a304-d27831ca2f92" providerId="ADAL" clId="{121C0B15-9E1E-443F-BAD1-2D61C586516E}" dt="2025-01-08T21:34:23.209" v="413" actId="255"/>
          <ac:spMkLst>
            <pc:docMk/>
            <pc:sldMk cId="1729123015" sldId="286"/>
            <ac:spMk id="1111" creationId="{C0C142B8-CFB9-B176-3D60-B66028A9F8A4}"/>
          </ac:spMkLst>
        </pc:spChg>
        <pc:spChg chg="mod">
          <ac:chgData name="Seyed Hamed" userId="220999c3-e6ef-4426-a304-d27831ca2f92" providerId="ADAL" clId="{121C0B15-9E1E-443F-BAD1-2D61C586516E}" dt="2025-01-08T21:34:23.209" v="413" actId="255"/>
          <ac:spMkLst>
            <pc:docMk/>
            <pc:sldMk cId="1729123015" sldId="286"/>
            <ac:spMk id="1112" creationId="{51642303-46AF-2D56-8EA5-881D71B4E74D}"/>
          </ac:spMkLst>
        </pc:spChg>
        <pc:spChg chg="mod">
          <ac:chgData name="Seyed Hamed" userId="220999c3-e6ef-4426-a304-d27831ca2f92" providerId="ADAL" clId="{121C0B15-9E1E-443F-BAD1-2D61C586516E}" dt="2025-01-08T21:34:23.209" v="413" actId="255"/>
          <ac:spMkLst>
            <pc:docMk/>
            <pc:sldMk cId="1729123015" sldId="286"/>
            <ac:spMk id="1113" creationId="{18D03FA0-4479-F1C0-36DF-C5F3A8E83CFE}"/>
          </ac:spMkLst>
        </pc:spChg>
        <pc:spChg chg="mod">
          <ac:chgData name="Seyed Hamed" userId="220999c3-e6ef-4426-a304-d27831ca2f92" providerId="ADAL" clId="{121C0B15-9E1E-443F-BAD1-2D61C586516E}" dt="2025-01-08T21:34:23.209" v="413" actId="255"/>
          <ac:spMkLst>
            <pc:docMk/>
            <pc:sldMk cId="1729123015" sldId="286"/>
            <ac:spMk id="1115" creationId="{848E3266-98E0-8E66-3374-9690C6DF3FEB}"/>
          </ac:spMkLst>
        </pc:spChg>
        <pc:spChg chg="mod">
          <ac:chgData name="Seyed Hamed" userId="220999c3-e6ef-4426-a304-d27831ca2f92" providerId="ADAL" clId="{121C0B15-9E1E-443F-BAD1-2D61C586516E}" dt="2025-01-08T21:34:23.209" v="413" actId="255"/>
          <ac:spMkLst>
            <pc:docMk/>
            <pc:sldMk cId="1729123015" sldId="286"/>
            <ac:spMk id="1116" creationId="{BE08A19F-B0F7-4152-FC55-9B39B6A58980}"/>
          </ac:spMkLst>
        </pc:spChg>
        <pc:spChg chg="mod">
          <ac:chgData name="Seyed Hamed" userId="220999c3-e6ef-4426-a304-d27831ca2f92" providerId="ADAL" clId="{121C0B15-9E1E-443F-BAD1-2D61C586516E}" dt="2025-01-08T21:34:23.209" v="413" actId="255"/>
          <ac:spMkLst>
            <pc:docMk/>
            <pc:sldMk cId="1729123015" sldId="286"/>
            <ac:spMk id="1117" creationId="{FA46701D-8AE8-222A-5BBB-840D2F40DC9E}"/>
          </ac:spMkLst>
        </pc:spChg>
        <pc:spChg chg="mod">
          <ac:chgData name="Seyed Hamed" userId="220999c3-e6ef-4426-a304-d27831ca2f92" providerId="ADAL" clId="{121C0B15-9E1E-443F-BAD1-2D61C586516E}" dt="2025-01-08T21:34:23.209" v="413" actId="255"/>
          <ac:spMkLst>
            <pc:docMk/>
            <pc:sldMk cId="1729123015" sldId="286"/>
            <ac:spMk id="1118" creationId="{7766DBDF-3D66-3A4A-A2AF-1D6488AACAE1}"/>
          </ac:spMkLst>
        </pc:spChg>
        <pc:spChg chg="mod">
          <ac:chgData name="Seyed Hamed" userId="220999c3-e6ef-4426-a304-d27831ca2f92" providerId="ADAL" clId="{121C0B15-9E1E-443F-BAD1-2D61C586516E}" dt="2025-01-08T21:34:23.209" v="413" actId="255"/>
          <ac:spMkLst>
            <pc:docMk/>
            <pc:sldMk cId="1729123015" sldId="286"/>
            <ac:spMk id="1119" creationId="{2E787AB6-B760-E9B0-B764-414A90857F3B}"/>
          </ac:spMkLst>
        </pc:spChg>
        <pc:spChg chg="mod">
          <ac:chgData name="Seyed Hamed" userId="220999c3-e6ef-4426-a304-d27831ca2f92" providerId="ADAL" clId="{121C0B15-9E1E-443F-BAD1-2D61C586516E}" dt="2025-01-08T21:34:23.209" v="413" actId="255"/>
          <ac:spMkLst>
            <pc:docMk/>
            <pc:sldMk cId="1729123015" sldId="286"/>
            <ac:spMk id="1121" creationId="{7D4712D8-93FE-7504-9D97-08BF2355E4F8}"/>
          </ac:spMkLst>
        </pc:spChg>
        <pc:spChg chg="mod">
          <ac:chgData name="Seyed Hamed" userId="220999c3-e6ef-4426-a304-d27831ca2f92" providerId="ADAL" clId="{121C0B15-9E1E-443F-BAD1-2D61C586516E}" dt="2025-01-08T21:34:23.209" v="413" actId="255"/>
          <ac:spMkLst>
            <pc:docMk/>
            <pc:sldMk cId="1729123015" sldId="286"/>
            <ac:spMk id="1122" creationId="{92FEAA05-6D11-A0EF-C7D2-C02F7DF0A227}"/>
          </ac:spMkLst>
        </pc:spChg>
        <pc:spChg chg="mod">
          <ac:chgData name="Seyed Hamed" userId="220999c3-e6ef-4426-a304-d27831ca2f92" providerId="ADAL" clId="{121C0B15-9E1E-443F-BAD1-2D61C586516E}" dt="2025-01-08T21:34:23.209" v="413" actId="255"/>
          <ac:spMkLst>
            <pc:docMk/>
            <pc:sldMk cId="1729123015" sldId="286"/>
            <ac:spMk id="1123" creationId="{42C9B3E2-4D1F-88DC-41FD-EF34E4AF0C44}"/>
          </ac:spMkLst>
        </pc:spChg>
        <pc:spChg chg="mod">
          <ac:chgData name="Seyed Hamed" userId="220999c3-e6ef-4426-a304-d27831ca2f92" providerId="ADAL" clId="{121C0B15-9E1E-443F-BAD1-2D61C586516E}" dt="2025-01-08T21:34:23.209" v="413" actId="255"/>
          <ac:spMkLst>
            <pc:docMk/>
            <pc:sldMk cId="1729123015" sldId="286"/>
            <ac:spMk id="1124" creationId="{4887A480-199A-DCEE-CB45-2F9FA291887C}"/>
          </ac:spMkLst>
        </pc:spChg>
        <pc:spChg chg="mod">
          <ac:chgData name="Seyed Hamed" userId="220999c3-e6ef-4426-a304-d27831ca2f92" providerId="ADAL" clId="{121C0B15-9E1E-443F-BAD1-2D61C586516E}" dt="2025-01-08T21:34:23.209" v="413" actId="255"/>
          <ac:spMkLst>
            <pc:docMk/>
            <pc:sldMk cId="1729123015" sldId="286"/>
            <ac:spMk id="1125" creationId="{BB3568F1-5621-6D6C-C8E6-91CAE56F8183}"/>
          </ac:spMkLst>
        </pc:spChg>
        <pc:spChg chg="mod">
          <ac:chgData name="Seyed Hamed" userId="220999c3-e6ef-4426-a304-d27831ca2f92" providerId="ADAL" clId="{121C0B15-9E1E-443F-BAD1-2D61C586516E}" dt="2025-01-08T21:34:23.209" v="413" actId="255"/>
          <ac:spMkLst>
            <pc:docMk/>
            <pc:sldMk cId="1729123015" sldId="286"/>
            <ac:spMk id="1126" creationId="{D8D77933-64BC-1767-8995-7ACF667E5E1F}"/>
          </ac:spMkLst>
        </pc:spChg>
        <pc:spChg chg="mod">
          <ac:chgData name="Seyed Hamed" userId="220999c3-e6ef-4426-a304-d27831ca2f92" providerId="ADAL" clId="{121C0B15-9E1E-443F-BAD1-2D61C586516E}" dt="2025-01-08T21:34:23.209" v="413" actId="255"/>
          <ac:spMkLst>
            <pc:docMk/>
            <pc:sldMk cId="1729123015" sldId="286"/>
            <ac:spMk id="1127" creationId="{25135742-43C1-BC73-0D60-E00A17BC0D96}"/>
          </ac:spMkLst>
        </pc:spChg>
        <pc:spChg chg="mod">
          <ac:chgData name="Seyed Hamed" userId="220999c3-e6ef-4426-a304-d27831ca2f92" providerId="ADAL" clId="{121C0B15-9E1E-443F-BAD1-2D61C586516E}" dt="2025-01-08T21:34:23.209" v="413" actId="255"/>
          <ac:spMkLst>
            <pc:docMk/>
            <pc:sldMk cId="1729123015" sldId="286"/>
            <ac:spMk id="1128" creationId="{A0F1FBF4-64D9-ACF9-4850-78896D13C3C6}"/>
          </ac:spMkLst>
        </pc:spChg>
        <pc:spChg chg="mod">
          <ac:chgData name="Seyed Hamed" userId="220999c3-e6ef-4426-a304-d27831ca2f92" providerId="ADAL" clId="{121C0B15-9E1E-443F-BAD1-2D61C586516E}" dt="2025-01-08T21:34:23.209" v="413" actId="255"/>
          <ac:spMkLst>
            <pc:docMk/>
            <pc:sldMk cId="1729123015" sldId="286"/>
            <ac:spMk id="1129" creationId="{C0BDDFB7-83C4-BAC3-350B-9A61BBB28C4D}"/>
          </ac:spMkLst>
        </pc:spChg>
        <pc:spChg chg="mod">
          <ac:chgData name="Seyed Hamed" userId="220999c3-e6ef-4426-a304-d27831ca2f92" providerId="ADAL" clId="{121C0B15-9E1E-443F-BAD1-2D61C586516E}" dt="2025-01-08T21:34:23.209" v="413" actId="255"/>
          <ac:spMkLst>
            <pc:docMk/>
            <pc:sldMk cId="1729123015" sldId="286"/>
            <ac:spMk id="1131" creationId="{E2E1E1CE-71DC-AC8E-BEFD-D7ED44A209CB}"/>
          </ac:spMkLst>
        </pc:spChg>
        <pc:spChg chg="mod">
          <ac:chgData name="Seyed Hamed" userId="220999c3-e6ef-4426-a304-d27831ca2f92" providerId="ADAL" clId="{121C0B15-9E1E-443F-BAD1-2D61C586516E}" dt="2025-01-08T21:34:23.209" v="413" actId="255"/>
          <ac:spMkLst>
            <pc:docMk/>
            <pc:sldMk cId="1729123015" sldId="286"/>
            <ac:spMk id="1132" creationId="{D39D48C9-15C4-E5C6-A15F-16DE24EDD331}"/>
          </ac:spMkLst>
        </pc:spChg>
        <pc:spChg chg="mod">
          <ac:chgData name="Seyed Hamed" userId="220999c3-e6ef-4426-a304-d27831ca2f92" providerId="ADAL" clId="{121C0B15-9E1E-443F-BAD1-2D61C586516E}" dt="2025-01-08T21:34:23.209" v="413" actId="255"/>
          <ac:spMkLst>
            <pc:docMk/>
            <pc:sldMk cId="1729123015" sldId="286"/>
            <ac:spMk id="1133" creationId="{B6B4F288-05F5-E390-64BD-D434A210167D}"/>
          </ac:spMkLst>
        </pc:spChg>
        <pc:spChg chg="mod">
          <ac:chgData name="Seyed Hamed" userId="220999c3-e6ef-4426-a304-d27831ca2f92" providerId="ADAL" clId="{121C0B15-9E1E-443F-BAD1-2D61C586516E}" dt="2025-01-08T21:34:23.209" v="413" actId="255"/>
          <ac:spMkLst>
            <pc:docMk/>
            <pc:sldMk cId="1729123015" sldId="286"/>
            <ac:spMk id="1134" creationId="{B6B71829-3B42-CC1B-EE6C-7F1DB64C8433}"/>
          </ac:spMkLst>
        </pc:spChg>
        <pc:spChg chg="mod">
          <ac:chgData name="Seyed Hamed" userId="220999c3-e6ef-4426-a304-d27831ca2f92" providerId="ADAL" clId="{121C0B15-9E1E-443F-BAD1-2D61C586516E}" dt="2025-01-08T21:34:23.209" v="413" actId="255"/>
          <ac:spMkLst>
            <pc:docMk/>
            <pc:sldMk cId="1729123015" sldId="286"/>
            <ac:spMk id="1135" creationId="{DD57D732-5037-CFDF-D59F-6BE3299C63FE}"/>
          </ac:spMkLst>
        </pc:spChg>
        <pc:spChg chg="mod">
          <ac:chgData name="Seyed Hamed" userId="220999c3-e6ef-4426-a304-d27831ca2f92" providerId="ADAL" clId="{121C0B15-9E1E-443F-BAD1-2D61C586516E}" dt="2025-01-08T21:34:23.209" v="413" actId="255"/>
          <ac:spMkLst>
            <pc:docMk/>
            <pc:sldMk cId="1729123015" sldId="286"/>
            <ac:spMk id="1136" creationId="{26C418C2-A412-9AB8-AF8A-820DAE969B3A}"/>
          </ac:spMkLst>
        </pc:spChg>
        <pc:spChg chg="mod">
          <ac:chgData name="Seyed Hamed" userId="220999c3-e6ef-4426-a304-d27831ca2f92" providerId="ADAL" clId="{121C0B15-9E1E-443F-BAD1-2D61C586516E}" dt="2025-01-08T21:34:23.209" v="413" actId="255"/>
          <ac:spMkLst>
            <pc:docMk/>
            <pc:sldMk cId="1729123015" sldId="286"/>
            <ac:spMk id="1137" creationId="{067C0EAD-84DA-C295-E0E1-A05626EC96D5}"/>
          </ac:spMkLst>
        </pc:spChg>
        <pc:spChg chg="mod">
          <ac:chgData name="Seyed Hamed" userId="220999c3-e6ef-4426-a304-d27831ca2f92" providerId="ADAL" clId="{121C0B15-9E1E-443F-BAD1-2D61C586516E}" dt="2025-01-08T21:34:23.209" v="413" actId="255"/>
          <ac:spMkLst>
            <pc:docMk/>
            <pc:sldMk cId="1729123015" sldId="286"/>
            <ac:spMk id="1138" creationId="{A9869112-05C8-D9E9-953D-BBAADEFBFCE4}"/>
          </ac:spMkLst>
        </pc:spChg>
        <pc:spChg chg="mod">
          <ac:chgData name="Seyed Hamed" userId="220999c3-e6ef-4426-a304-d27831ca2f92" providerId="ADAL" clId="{121C0B15-9E1E-443F-BAD1-2D61C586516E}" dt="2025-01-08T21:34:23.209" v="413" actId="255"/>
          <ac:spMkLst>
            <pc:docMk/>
            <pc:sldMk cId="1729123015" sldId="286"/>
            <ac:spMk id="1139" creationId="{E0B07B42-AABF-63BA-1A89-CDE0A01A7CC5}"/>
          </ac:spMkLst>
        </pc:spChg>
        <pc:spChg chg="mod">
          <ac:chgData name="Seyed Hamed" userId="220999c3-e6ef-4426-a304-d27831ca2f92" providerId="ADAL" clId="{121C0B15-9E1E-443F-BAD1-2D61C586516E}" dt="2025-01-08T21:34:23.209" v="413" actId="255"/>
          <ac:spMkLst>
            <pc:docMk/>
            <pc:sldMk cId="1729123015" sldId="286"/>
            <ac:spMk id="1140" creationId="{85DBB789-FA05-49DF-032D-06D16CB32B68}"/>
          </ac:spMkLst>
        </pc:spChg>
        <pc:spChg chg="mod">
          <ac:chgData name="Seyed Hamed" userId="220999c3-e6ef-4426-a304-d27831ca2f92" providerId="ADAL" clId="{121C0B15-9E1E-443F-BAD1-2D61C586516E}" dt="2025-01-08T21:34:23.209" v="413" actId="255"/>
          <ac:spMkLst>
            <pc:docMk/>
            <pc:sldMk cId="1729123015" sldId="286"/>
            <ac:spMk id="1141" creationId="{F39FE2EC-5890-2483-84A1-25CF3E7DE04F}"/>
          </ac:spMkLst>
        </pc:spChg>
        <pc:spChg chg="mod">
          <ac:chgData name="Seyed Hamed" userId="220999c3-e6ef-4426-a304-d27831ca2f92" providerId="ADAL" clId="{121C0B15-9E1E-443F-BAD1-2D61C586516E}" dt="2025-01-08T21:34:23.209" v="413" actId="255"/>
          <ac:spMkLst>
            <pc:docMk/>
            <pc:sldMk cId="1729123015" sldId="286"/>
            <ac:spMk id="1142" creationId="{B87F97AE-BF4F-5DAF-4560-CEFB6D022990}"/>
          </ac:spMkLst>
        </pc:spChg>
        <pc:spChg chg="mod">
          <ac:chgData name="Seyed Hamed" userId="220999c3-e6ef-4426-a304-d27831ca2f92" providerId="ADAL" clId="{121C0B15-9E1E-443F-BAD1-2D61C586516E}" dt="2025-01-08T21:34:23.209" v="413" actId="255"/>
          <ac:spMkLst>
            <pc:docMk/>
            <pc:sldMk cId="1729123015" sldId="286"/>
            <ac:spMk id="1143" creationId="{2BCBFA3D-0B51-5A03-363C-0C5BA06E3D82}"/>
          </ac:spMkLst>
        </pc:spChg>
        <pc:spChg chg="mod">
          <ac:chgData name="Seyed Hamed" userId="220999c3-e6ef-4426-a304-d27831ca2f92" providerId="ADAL" clId="{121C0B15-9E1E-443F-BAD1-2D61C586516E}" dt="2025-01-08T21:34:23.209" v="413" actId="255"/>
          <ac:spMkLst>
            <pc:docMk/>
            <pc:sldMk cId="1729123015" sldId="286"/>
            <ac:spMk id="1144" creationId="{1E22024E-8D9F-0FDA-6965-D4ECCB47047D}"/>
          </ac:spMkLst>
        </pc:spChg>
        <pc:spChg chg="mod">
          <ac:chgData name="Seyed Hamed" userId="220999c3-e6ef-4426-a304-d27831ca2f92" providerId="ADAL" clId="{121C0B15-9E1E-443F-BAD1-2D61C586516E}" dt="2025-01-08T21:34:23.209" v="413" actId="255"/>
          <ac:spMkLst>
            <pc:docMk/>
            <pc:sldMk cId="1729123015" sldId="286"/>
            <ac:spMk id="1145" creationId="{675BD582-46FC-FD1C-8944-9D1F88607636}"/>
          </ac:spMkLst>
        </pc:spChg>
        <pc:spChg chg="mod">
          <ac:chgData name="Seyed Hamed" userId="220999c3-e6ef-4426-a304-d27831ca2f92" providerId="ADAL" clId="{121C0B15-9E1E-443F-BAD1-2D61C586516E}" dt="2025-01-08T21:34:23.209" v="413" actId="255"/>
          <ac:spMkLst>
            <pc:docMk/>
            <pc:sldMk cId="1729123015" sldId="286"/>
            <ac:spMk id="1146" creationId="{BABD74E1-CE2A-7DD5-E27D-312BC76F643A}"/>
          </ac:spMkLst>
        </pc:spChg>
        <pc:spChg chg="mod">
          <ac:chgData name="Seyed Hamed" userId="220999c3-e6ef-4426-a304-d27831ca2f92" providerId="ADAL" clId="{121C0B15-9E1E-443F-BAD1-2D61C586516E}" dt="2025-01-08T21:34:23.209" v="413" actId="255"/>
          <ac:spMkLst>
            <pc:docMk/>
            <pc:sldMk cId="1729123015" sldId="286"/>
            <ac:spMk id="1147" creationId="{66B244B6-68D2-6FE4-6CC4-39C9C47D5C4A}"/>
          </ac:spMkLst>
        </pc:spChg>
        <pc:spChg chg="mod">
          <ac:chgData name="Seyed Hamed" userId="220999c3-e6ef-4426-a304-d27831ca2f92" providerId="ADAL" clId="{121C0B15-9E1E-443F-BAD1-2D61C586516E}" dt="2025-01-08T21:34:23.209" v="413" actId="255"/>
          <ac:spMkLst>
            <pc:docMk/>
            <pc:sldMk cId="1729123015" sldId="286"/>
            <ac:spMk id="1148" creationId="{5593AFBE-3168-4FDF-8C1B-6BE81A6F6D67}"/>
          </ac:spMkLst>
        </pc:spChg>
        <pc:spChg chg="mod">
          <ac:chgData name="Seyed Hamed" userId="220999c3-e6ef-4426-a304-d27831ca2f92" providerId="ADAL" clId="{121C0B15-9E1E-443F-BAD1-2D61C586516E}" dt="2025-01-08T21:34:23.209" v="413" actId="255"/>
          <ac:spMkLst>
            <pc:docMk/>
            <pc:sldMk cId="1729123015" sldId="286"/>
            <ac:spMk id="1149" creationId="{D273A717-8BE3-C69B-0E75-B7BAD6652B56}"/>
          </ac:spMkLst>
        </pc:spChg>
        <pc:spChg chg="mod">
          <ac:chgData name="Seyed Hamed" userId="220999c3-e6ef-4426-a304-d27831ca2f92" providerId="ADAL" clId="{121C0B15-9E1E-443F-BAD1-2D61C586516E}" dt="2025-01-08T21:34:23.209" v="413" actId="255"/>
          <ac:spMkLst>
            <pc:docMk/>
            <pc:sldMk cId="1729123015" sldId="286"/>
            <ac:spMk id="1150" creationId="{FFDCEB64-B7AC-0170-4681-EA49FA262DCD}"/>
          </ac:spMkLst>
        </pc:spChg>
        <pc:spChg chg="mod">
          <ac:chgData name="Seyed Hamed" userId="220999c3-e6ef-4426-a304-d27831ca2f92" providerId="ADAL" clId="{121C0B15-9E1E-443F-BAD1-2D61C586516E}" dt="2025-01-08T21:34:23.209" v="413" actId="255"/>
          <ac:spMkLst>
            <pc:docMk/>
            <pc:sldMk cId="1729123015" sldId="286"/>
            <ac:spMk id="1151" creationId="{0E43A233-9EBD-8B54-A586-88A59154756C}"/>
          </ac:spMkLst>
        </pc:spChg>
        <pc:spChg chg="mod">
          <ac:chgData name="Seyed Hamed" userId="220999c3-e6ef-4426-a304-d27831ca2f92" providerId="ADAL" clId="{121C0B15-9E1E-443F-BAD1-2D61C586516E}" dt="2025-01-08T21:34:23.209" v="413" actId="255"/>
          <ac:spMkLst>
            <pc:docMk/>
            <pc:sldMk cId="1729123015" sldId="286"/>
            <ac:spMk id="1152" creationId="{EA6F1487-5F00-950D-9F8E-7DA61E01ECF4}"/>
          </ac:spMkLst>
        </pc:spChg>
        <pc:spChg chg="mod">
          <ac:chgData name="Seyed Hamed" userId="220999c3-e6ef-4426-a304-d27831ca2f92" providerId="ADAL" clId="{121C0B15-9E1E-443F-BAD1-2D61C586516E}" dt="2025-01-08T21:34:23.209" v="413" actId="255"/>
          <ac:spMkLst>
            <pc:docMk/>
            <pc:sldMk cId="1729123015" sldId="286"/>
            <ac:spMk id="1153" creationId="{8B08EBDC-734A-6CC5-1A2A-8421C3F94F0A}"/>
          </ac:spMkLst>
        </pc:spChg>
        <pc:spChg chg="mod">
          <ac:chgData name="Seyed Hamed" userId="220999c3-e6ef-4426-a304-d27831ca2f92" providerId="ADAL" clId="{121C0B15-9E1E-443F-BAD1-2D61C586516E}" dt="2025-01-08T21:34:23.209" v="413" actId="255"/>
          <ac:spMkLst>
            <pc:docMk/>
            <pc:sldMk cId="1729123015" sldId="286"/>
            <ac:spMk id="1154" creationId="{8A233982-0CD2-25A1-82D6-8F5C434D2FDE}"/>
          </ac:spMkLst>
        </pc:spChg>
        <pc:spChg chg="mod">
          <ac:chgData name="Seyed Hamed" userId="220999c3-e6ef-4426-a304-d27831ca2f92" providerId="ADAL" clId="{121C0B15-9E1E-443F-BAD1-2D61C586516E}" dt="2025-01-08T21:34:23.209" v="413" actId="255"/>
          <ac:spMkLst>
            <pc:docMk/>
            <pc:sldMk cId="1729123015" sldId="286"/>
            <ac:spMk id="1155" creationId="{9548050D-4BEE-B789-DD6E-5F971472257D}"/>
          </ac:spMkLst>
        </pc:spChg>
        <pc:spChg chg="mod">
          <ac:chgData name="Seyed Hamed" userId="220999c3-e6ef-4426-a304-d27831ca2f92" providerId="ADAL" clId="{121C0B15-9E1E-443F-BAD1-2D61C586516E}" dt="2025-01-08T21:34:23.209" v="413" actId="255"/>
          <ac:spMkLst>
            <pc:docMk/>
            <pc:sldMk cId="1729123015" sldId="286"/>
            <ac:spMk id="1156" creationId="{332698C8-5ECB-CAB8-E361-2F1201DAA3A0}"/>
          </ac:spMkLst>
        </pc:spChg>
        <pc:spChg chg="mod">
          <ac:chgData name="Seyed Hamed" userId="220999c3-e6ef-4426-a304-d27831ca2f92" providerId="ADAL" clId="{121C0B15-9E1E-443F-BAD1-2D61C586516E}" dt="2025-01-08T21:34:23.209" v="413" actId="255"/>
          <ac:spMkLst>
            <pc:docMk/>
            <pc:sldMk cId="1729123015" sldId="286"/>
            <ac:spMk id="1157" creationId="{2B92B48F-92D6-99E1-46A0-B914AEBA85CB}"/>
          </ac:spMkLst>
        </pc:spChg>
        <pc:spChg chg="mod">
          <ac:chgData name="Seyed Hamed" userId="220999c3-e6ef-4426-a304-d27831ca2f92" providerId="ADAL" clId="{121C0B15-9E1E-443F-BAD1-2D61C586516E}" dt="2025-01-08T21:34:23.209" v="413" actId="255"/>
          <ac:spMkLst>
            <pc:docMk/>
            <pc:sldMk cId="1729123015" sldId="286"/>
            <ac:spMk id="1158" creationId="{6859395F-1043-0D22-9F6A-C3E195356C2B}"/>
          </ac:spMkLst>
        </pc:spChg>
        <pc:spChg chg="mod">
          <ac:chgData name="Seyed Hamed" userId="220999c3-e6ef-4426-a304-d27831ca2f92" providerId="ADAL" clId="{121C0B15-9E1E-443F-BAD1-2D61C586516E}" dt="2025-01-08T21:34:23.209" v="413" actId="255"/>
          <ac:spMkLst>
            <pc:docMk/>
            <pc:sldMk cId="1729123015" sldId="286"/>
            <ac:spMk id="1159" creationId="{7381D109-886E-A8FB-0150-213AB35C3ED0}"/>
          </ac:spMkLst>
        </pc:spChg>
        <pc:spChg chg="mod">
          <ac:chgData name="Seyed Hamed" userId="220999c3-e6ef-4426-a304-d27831ca2f92" providerId="ADAL" clId="{121C0B15-9E1E-443F-BAD1-2D61C586516E}" dt="2025-01-08T21:34:29.955" v="415" actId="1076"/>
          <ac:spMkLst>
            <pc:docMk/>
            <pc:sldMk cId="1729123015" sldId="286"/>
            <ac:spMk id="1160" creationId="{E781A66C-27CF-BE1D-5D53-8ECC4E8B332B}"/>
          </ac:spMkLst>
        </pc:spChg>
        <pc:spChg chg="mod">
          <ac:chgData name="Seyed Hamed" userId="220999c3-e6ef-4426-a304-d27831ca2f92" providerId="ADAL" clId="{121C0B15-9E1E-443F-BAD1-2D61C586516E}" dt="2025-01-08T21:34:23.209" v="413" actId="255"/>
          <ac:spMkLst>
            <pc:docMk/>
            <pc:sldMk cId="1729123015" sldId="286"/>
            <ac:spMk id="1162" creationId="{BD0EB63F-8A01-F6B5-268D-02B762168691}"/>
          </ac:spMkLst>
        </pc:spChg>
        <pc:spChg chg="mod">
          <ac:chgData name="Seyed Hamed" userId="220999c3-e6ef-4426-a304-d27831ca2f92" providerId="ADAL" clId="{121C0B15-9E1E-443F-BAD1-2D61C586516E}" dt="2025-01-08T21:34:23.209" v="413" actId="255"/>
          <ac:spMkLst>
            <pc:docMk/>
            <pc:sldMk cId="1729123015" sldId="286"/>
            <ac:spMk id="1163" creationId="{DF15FE44-EC10-530F-F52B-79CFFCAEBFD4}"/>
          </ac:spMkLst>
        </pc:spChg>
        <pc:spChg chg="mod">
          <ac:chgData name="Seyed Hamed" userId="220999c3-e6ef-4426-a304-d27831ca2f92" providerId="ADAL" clId="{121C0B15-9E1E-443F-BAD1-2D61C586516E}" dt="2025-01-08T21:34:23.209" v="413" actId="255"/>
          <ac:spMkLst>
            <pc:docMk/>
            <pc:sldMk cId="1729123015" sldId="286"/>
            <ac:spMk id="1164" creationId="{13A4AEC4-608F-2521-223B-C060693FA2CE}"/>
          </ac:spMkLst>
        </pc:spChg>
        <pc:spChg chg="mod">
          <ac:chgData name="Seyed Hamed" userId="220999c3-e6ef-4426-a304-d27831ca2f92" providerId="ADAL" clId="{121C0B15-9E1E-443F-BAD1-2D61C586516E}" dt="2025-01-08T21:34:23.209" v="413" actId="255"/>
          <ac:spMkLst>
            <pc:docMk/>
            <pc:sldMk cId="1729123015" sldId="286"/>
            <ac:spMk id="1165" creationId="{15C8A6F8-B8DD-F2BD-287E-D554E28D51A3}"/>
          </ac:spMkLst>
        </pc:spChg>
        <pc:spChg chg="mod">
          <ac:chgData name="Seyed Hamed" userId="220999c3-e6ef-4426-a304-d27831ca2f92" providerId="ADAL" clId="{121C0B15-9E1E-443F-BAD1-2D61C586516E}" dt="2025-01-08T21:34:23.209" v="413" actId="255"/>
          <ac:spMkLst>
            <pc:docMk/>
            <pc:sldMk cId="1729123015" sldId="286"/>
            <ac:spMk id="1166" creationId="{DA417912-FF6F-95FD-983B-D1F65A01BD74}"/>
          </ac:spMkLst>
        </pc:spChg>
        <pc:spChg chg="mod">
          <ac:chgData name="Seyed Hamed" userId="220999c3-e6ef-4426-a304-d27831ca2f92" providerId="ADAL" clId="{121C0B15-9E1E-443F-BAD1-2D61C586516E}" dt="2025-01-08T21:34:23.209" v="413" actId="255"/>
          <ac:spMkLst>
            <pc:docMk/>
            <pc:sldMk cId="1729123015" sldId="286"/>
            <ac:spMk id="1168" creationId="{4BB5A7FC-2DAA-8098-2D64-9FAC2E65E340}"/>
          </ac:spMkLst>
        </pc:spChg>
        <pc:spChg chg="mod">
          <ac:chgData name="Seyed Hamed" userId="220999c3-e6ef-4426-a304-d27831ca2f92" providerId="ADAL" clId="{121C0B15-9E1E-443F-BAD1-2D61C586516E}" dt="2025-01-08T21:34:23.209" v="413" actId="255"/>
          <ac:spMkLst>
            <pc:docMk/>
            <pc:sldMk cId="1729123015" sldId="286"/>
            <ac:spMk id="1169" creationId="{21D283D8-DA4E-3DCA-7E1E-502AC45721BC}"/>
          </ac:spMkLst>
        </pc:spChg>
        <pc:spChg chg="mod">
          <ac:chgData name="Seyed Hamed" userId="220999c3-e6ef-4426-a304-d27831ca2f92" providerId="ADAL" clId="{121C0B15-9E1E-443F-BAD1-2D61C586516E}" dt="2025-01-08T21:34:23.209" v="413" actId="255"/>
          <ac:spMkLst>
            <pc:docMk/>
            <pc:sldMk cId="1729123015" sldId="286"/>
            <ac:spMk id="1170" creationId="{0931E321-8623-DAFD-45D4-9DCD9AC32917}"/>
          </ac:spMkLst>
        </pc:spChg>
        <pc:spChg chg="mod">
          <ac:chgData name="Seyed Hamed" userId="220999c3-e6ef-4426-a304-d27831ca2f92" providerId="ADAL" clId="{121C0B15-9E1E-443F-BAD1-2D61C586516E}" dt="2025-01-08T21:34:23.209" v="413" actId="255"/>
          <ac:spMkLst>
            <pc:docMk/>
            <pc:sldMk cId="1729123015" sldId="286"/>
            <ac:spMk id="1171" creationId="{287DE574-F6E9-237C-921F-B577B1E8B406}"/>
          </ac:spMkLst>
        </pc:spChg>
        <pc:spChg chg="mod">
          <ac:chgData name="Seyed Hamed" userId="220999c3-e6ef-4426-a304-d27831ca2f92" providerId="ADAL" clId="{121C0B15-9E1E-443F-BAD1-2D61C586516E}" dt="2025-01-08T21:34:23.209" v="413" actId="255"/>
          <ac:spMkLst>
            <pc:docMk/>
            <pc:sldMk cId="1729123015" sldId="286"/>
            <ac:spMk id="1172" creationId="{80EC18A1-FF30-8288-04B1-BFD6BC21E41B}"/>
          </ac:spMkLst>
        </pc:spChg>
        <pc:spChg chg="mod">
          <ac:chgData name="Seyed Hamed" userId="220999c3-e6ef-4426-a304-d27831ca2f92" providerId="ADAL" clId="{121C0B15-9E1E-443F-BAD1-2D61C586516E}" dt="2025-01-08T21:34:23.209" v="413" actId="255"/>
          <ac:spMkLst>
            <pc:docMk/>
            <pc:sldMk cId="1729123015" sldId="286"/>
            <ac:spMk id="1174" creationId="{13A210BD-D2C8-831A-90A6-810DAFD4898D}"/>
          </ac:spMkLst>
        </pc:spChg>
        <pc:spChg chg="mod">
          <ac:chgData name="Seyed Hamed" userId="220999c3-e6ef-4426-a304-d27831ca2f92" providerId="ADAL" clId="{121C0B15-9E1E-443F-BAD1-2D61C586516E}" dt="2025-01-08T21:34:23.209" v="413" actId="255"/>
          <ac:spMkLst>
            <pc:docMk/>
            <pc:sldMk cId="1729123015" sldId="286"/>
            <ac:spMk id="1175" creationId="{26A807DC-0F3E-DC6D-2AA9-B2EEA3E5B880}"/>
          </ac:spMkLst>
        </pc:spChg>
        <pc:spChg chg="mod">
          <ac:chgData name="Seyed Hamed" userId="220999c3-e6ef-4426-a304-d27831ca2f92" providerId="ADAL" clId="{121C0B15-9E1E-443F-BAD1-2D61C586516E}" dt="2025-01-08T21:34:23.209" v="413" actId="255"/>
          <ac:spMkLst>
            <pc:docMk/>
            <pc:sldMk cId="1729123015" sldId="286"/>
            <ac:spMk id="1176" creationId="{26F16839-8B09-E350-CAC0-3C0415AACC38}"/>
          </ac:spMkLst>
        </pc:spChg>
        <pc:spChg chg="mod">
          <ac:chgData name="Seyed Hamed" userId="220999c3-e6ef-4426-a304-d27831ca2f92" providerId="ADAL" clId="{121C0B15-9E1E-443F-BAD1-2D61C586516E}" dt="2025-01-08T21:34:23.209" v="413" actId="255"/>
          <ac:spMkLst>
            <pc:docMk/>
            <pc:sldMk cId="1729123015" sldId="286"/>
            <ac:spMk id="1177" creationId="{9D4FBE1D-223F-CFF0-4734-D07354AF8D21}"/>
          </ac:spMkLst>
        </pc:spChg>
        <pc:spChg chg="mod">
          <ac:chgData name="Seyed Hamed" userId="220999c3-e6ef-4426-a304-d27831ca2f92" providerId="ADAL" clId="{121C0B15-9E1E-443F-BAD1-2D61C586516E}" dt="2025-01-08T21:34:23.209" v="413" actId="255"/>
          <ac:spMkLst>
            <pc:docMk/>
            <pc:sldMk cId="1729123015" sldId="286"/>
            <ac:spMk id="1178" creationId="{35FCF9E1-1A3E-A64A-89B0-D33C2BD8C3D0}"/>
          </ac:spMkLst>
        </pc:spChg>
        <pc:spChg chg="mod">
          <ac:chgData name="Seyed Hamed" userId="220999c3-e6ef-4426-a304-d27831ca2f92" providerId="ADAL" clId="{121C0B15-9E1E-443F-BAD1-2D61C586516E}" dt="2025-01-08T21:34:23.209" v="413" actId="255"/>
          <ac:spMkLst>
            <pc:docMk/>
            <pc:sldMk cId="1729123015" sldId="286"/>
            <ac:spMk id="1180" creationId="{7873874B-E43C-575A-C823-6690DC83F327}"/>
          </ac:spMkLst>
        </pc:spChg>
        <pc:spChg chg="mod">
          <ac:chgData name="Seyed Hamed" userId="220999c3-e6ef-4426-a304-d27831ca2f92" providerId="ADAL" clId="{121C0B15-9E1E-443F-BAD1-2D61C586516E}" dt="2025-01-08T21:34:23.209" v="413" actId="255"/>
          <ac:spMkLst>
            <pc:docMk/>
            <pc:sldMk cId="1729123015" sldId="286"/>
            <ac:spMk id="1181" creationId="{4FBDE2C7-B0F5-99D9-17FA-6BF0098E70FF}"/>
          </ac:spMkLst>
        </pc:spChg>
        <pc:spChg chg="mod">
          <ac:chgData name="Seyed Hamed" userId="220999c3-e6ef-4426-a304-d27831ca2f92" providerId="ADAL" clId="{121C0B15-9E1E-443F-BAD1-2D61C586516E}" dt="2025-01-08T21:34:23.209" v="413" actId="255"/>
          <ac:spMkLst>
            <pc:docMk/>
            <pc:sldMk cId="1729123015" sldId="286"/>
            <ac:spMk id="1182" creationId="{5D36E22F-7A2B-A45D-2D8E-E7B343B5AF06}"/>
          </ac:spMkLst>
        </pc:spChg>
        <pc:spChg chg="mod">
          <ac:chgData name="Seyed Hamed" userId="220999c3-e6ef-4426-a304-d27831ca2f92" providerId="ADAL" clId="{121C0B15-9E1E-443F-BAD1-2D61C586516E}" dt="2025-01-08T21:34:23.209" v="413" actId="255"/>
          <ac:spMkLst>
            <pc:docMk/>
            <pc:sldMk cId="1729123015" sldId="286"/>
            <ac:spMk id="1183" creationId="{F7104FB5-DC94-5279-14E0-F6E7DD202604}"/>
          </ac:spMkLst>
        </pc:spChg>
        <pc:spChg chg="mod">
          <ac:chgData name="Seyed Hamed" userId="220999c3-e6ef-4426-a304-d27831ca2f92" providerId="ADAL" clId="{121C0B15-9E1E-443F-BAD1-2D61C586516E}" dt="2025-01-08T21:34:23.209" v="413" actId="255"/>
          <ac:spMkLst>
            <pc:docMk/>
            <pc:sldMk cId="1729123015" sldId="286"/>
            <ac:spMk id="1184" creationId="{8FE8F320-6A5A-B01C-72AD-2321F5C43CBA}"/>
          </ac:spMkLst>
        </pc:spChg>
        <pc:spChg chg="mod">
          <ac:chgData name="Seyed Hamed" userId="220999c3-e6ef-4426-a304-d27831ca2f92" providerId="ADAL" clId="{121C0B15-9E1E-443F-BAD1-2D61C586516E}" dt="2025-01-08T21:34:23.209" v="413" actId="255"/>
          <ac:spMkLst>
            <pc:docMk/>
            <pc:sldMk cId="1729123015" sldId="286"/>
            <ac:spMk id="1185" creationId="{C0027A78-A8FE-BB45-3E2E-138621CC1842}"/>
          </ac:spMkLst>
        </pc:spChg>
        <pc:spChg chg="mod">
          <ac:chgData name="Seyed Hamed" userId="220999c3-e6ef-4426-a304-d27831ca2f92" providerId="ADAL" clId="{121C0B15-9E1E-443F-BAD1-2D61C586516E}" dt="2025-01-08T21:34:23.209" v="413" actId="255"/>
          <ac:spMkLst>
            <pc:docMk/>
            <pc:sldMk cId="1729123015" sldId="286"/>
            <ac:spMk id="1186" creationId="{F65B5F36-E4A1-4926-9BD4-B03823C1B556}"/>
          </ac:spMkLst>
        </pc:spChg>
        <pc:spChg chg="mod">
          <ac:chgData name="Seyed Hamed" userId="220999c3-e6ef-4426-a304-d27831ca2f92" providerId="ADAL" clId="{121C0B15-9E1E-443F-BAD1-2D61C586516E}" dt="2025-01-08T21:34:23.209" v="413" actId="255"/>
          <ac:spMkLst>
            <pc:docMk/>
            <pc:sldMk cId="1729123015" sldId="286"/>
            <ac:spMk id="1187" creationId="{2E6E0BBA-3E18-4153-3A09-646ED588270E}"/>
          </ac:spMkLst>
        </pc:spChg>
        <pc:spChg chg="mod">
          <ac:chgData name="Seyed Hamed" userId="220999c3-e6ef-4426-a304-d27831ca2f92" providerId="ADAL" clId="{121C0B15-9E1E-443F-BAD1-2D61C586516E}" dt="2025-01-08T21:34:23.209" v="413" actId="255"/>
          <ac:spMkLst>
            <pc:docMk/>
            <pc:sldMk cId="1729123015" sldId="286"/>
            <ac:spMk id="1188" creationId="{6290F7B2-AE5D-A246-D0D4-1BB6B8701E35}"/>
          </ac:spMkLst>
        </pc:spChg>
        <pc:spChg chg="mod">
          <ac:chgData name="Seyed Hamed" userId="220999c3-e6ef-4426-a304-d27831ca2f92" providerId="ADAL" clId="{121C0B15-9E1E-443F-BAD1-2D61C586516E}" dt="2025-01-08T21:34:23.209" v="413" actId="255"/>
          <ac:spMkLst>
            <pc:docMk/>
            <pc:sldMk cId="1729123015" sldId="286"/>
            <ac:spMk id="1190" creationId="{CBF7D411-3161-7926-EC93-E290996D76A7}"/>
          </ac:spMkLst>
        </pc:spChg>
        <pc:spChg chg="mod">
          <ac:chgData name="Seyed Hamed" userId="220999c3-e6ef-4426-a304-d27831ca2f92" providerId="ADAL" clId="{121C0B15-9E1E-443F-BAD1-2D61C586516E}" dt="2025-01-08T21:34:23.209" v="413" actId="255"/>
          <ac:spMkLst>
            <pc:docMk/>
            <pc:sldMk cId="1729123015" sldId="286"/>
            <ac:spMk id="1191" creationId="{61EAE228-044D-BA6B-51E6-D4EF130BB90F}"/>
          </ac:spMkLst>
        </pc:spChg>
        <pc:spChg chg="mod">
          <ac:chgData name="Seyed Hamed" userId="220999c3-e6ef-4426-a304-d27831ca2f92" providerId="ADAL" clId="{121C0B15-9E1E-443F-BAD1-2D61C586516E}" dt="2025-01-08T21:34:23.209" v="413" actId="255"/>
          <ac:spMkLst>
            <pc:docMk/>
            <pc:sldMk cId="1729123015" sldId="286"/>
            <ac:spMk id="1192" creationId="{A9132B2E-84A9-79A7-4833-59063DAA3919}"/>
          </ac:spMkLst>
        </pc:spChg>
        <pc:spChg chg="mod">
          <ac:chgData name="Seyed Hamed" userId="220999c3-e6ef-4426-a304-d27831ca2f92" providerId="ADAL" clId="{121C0B15-9E1E-443F-BAD1-2D61C586516E}" dt="2025-01-08T21:34:23.209" v="413" actId="255"/>
          <ac:spMkLst>
            <pc:docMk/>
            <pc:sldMk cId="1729123015" sldId="286"/>
            <ac:spMk id="1193" creationId="{CF0D1555-6E4B-6B71-8649-7CF210B7F5CB}"/>
          </ac:spMkLst>
        </pc:spChg>
        <pc:spChg chg="mod">
          <ac:chgData name="Seyed Hamed" userId="220999c3-e6ef-4426-a304-d27831ca2f92" providerId="ADAL" clId="{121C0B15-9E1E-443F-BAD1-2D61C586516E}" dt="2025-01-08T21:34:23.209" v="413" actId="255"/>
          <ac:spMkLst>
            <pc:docMk/>
            <pc:sldMk cId="1729123015" sldId="286"/>
            <ac:spMk id="1194" creationId="{232643D1-04CB-8895-6AE5-AAD0FC40CE14}"/>
          </ac:spMkLst>
        </pc:spChg>
        <pc:spChg chg="mod">
          <ac:chgData name="Seyed Hamed" userId="220999c3-e6ef-4426-a304-d27831ca2f92" providerId="ADAL" clId="{121C0B15-9E1E-443F-BAD1-2D61C586516E}" dt="2025-01-08T21:34:23.209" v="413" actId="255"/>
          <ac:spMkLst>
            <pc:docMk/>
            <pc:sldMk cId="1729123015" sldId="286"/>
            <ac:spMk id="1195" creationId="{8F4821F5-16D8-B25F-F236-EF61C9BF2633}"/>
          </ac:spMkLst>
        </pc:spChg>
        <pc:spChg chg="mod">
          <ac:chgData name="Seyed Hamed" userId="220999c3-e6ef-4426-a304-d27831ca2f92" providerId="ADAL" clId="{121C0B15-9E1E-443F-BAD1-2D61C586516E}" dt="2025-01-08T21:34:23.209" v="413" actId="255"/>
          <ac:spMkLst>
            <pc:docMk/>
            <pc:sldMk cId="1729123015" sldId="286"/>
            <ac:spMk id="1196" creationId="{2E16AE2C-8711-E0AB-2C26-A053133A9565}"/>
          </ac:spMkLst>
        </pc:spChg>
        <pc:spChg chg="mod">
          <ac:chgData name="Seyed Hamed" userId="220999c3-e6ef-4426-a304-d27831ca2f92" providerId="ADAL" clId="{121C0B15-9E1E-443F-BAD1-2D61C586516E}" dt="2025-01-08T21:34:23.209" v="413" actId="255"/>
          <ac:spMkLst>
            <pc:docMk/>
            <pc:sldMk cId="1729123015" sldId="286"/>
            <ac:spMk id="1197" creationId="{53E1468A-4F37-96E9-B6AC-BFE855F43A64}"/>
          </ac:spMkLst>
        </pc:spChg>
        <pc:spChg chg="mod">
          <ac:chgData name="Seyed Hamed" userId="220999c3-e6ef-4426-a304-d27831ca2f92" providerId="ADAL" clId="{121C0B15-9E1E-443F-BAD1-2D61C586516E}" dt="2025-01-08T21:34:23.209" v="413" actId="255"/>
          <ac:spMkLst>
            <pc:docMk/>
            <pc:sldMk cId="1729123015" sldId="286"/>
            <ac:spMk id="1198" creationId="{55E52B13-590D-CB45-A8E6-86F688C7B820}"/>
          </ac:spMkLst>
        </pc:spChg>
        <pc:spChg chg="mod">
          <ac:chgData name="Seyed Hamed" userId="220999c3-e6ef-4426-a304-d27831ca2f92" providerId="ADAL" clId="{121C0B15-9E1E-443F-BAD1-2D61C586516E}" dt="2025-01-08T21:34:23.209" v="413" actId="255"/>
          <ac:spMkLst>
            <pc:docMk/>
            <pc:sldMk cId="1729123015" sldId="286"/>
            <ac:spMk id="1199" creationId="{0BAE9A3F-EFD1-5D4C-0842-F1E1AB43143B}"/>
          </ac:spMkLst>
        </pc:spChg>
        <pc:spChg chg="mod">
          <ac:chgData name="Seyed Hamed" userId="220999c3-e6ef-4426-a304-d27831ca2f92" providerId="ADAL" clId="{121C0B15-9E1E-443F-BAD1-2D61C586516E}" dt="2025-01-08T21:34:23.209" v="413" actId="255"/>
          <ac:spMkLst>
            <pc:docMk/>
            <pc:sldMk cId="1729123015" sldId="286"/>
            <ac:spMk id="1200" creationId="{295AABB0-A53D-5F49-0402-FF364F249882}"/>
          </ac:spMkLst>
        </pc:spChg>
        <pc:spChg chg="mod">
          <ac:chgData name="Seyed Hamed" userId="220999c3-e6ef-4426-a304-d27831ca2f92" providerId="ADAL" clId="{121C0B15-9E1E-443F-BAD1-2D61C586516E}" dt="2025-01-08T21:34:23.209" v="413" actId="255"/>
          <ac:spMkLst>
            <pc:docMk/>
            <pc:sldMk cId="1729123015" sldId="286"/>
            <ac:spMk id="1201" creationId="{5917BD5A-006C-D438-56DA-44376700EC7C}"/>
          </ac:spMkLst>
        </pc:spChg>
        <pc:spChg chg="mod">
          <ac:chgData name="Seyed Hamed" userId="220999c3-e6ef-4426-a304-d27831ca2f92" providerId="ADAL" clId="{121C0B15-9E1E-443F-BAD1-2D61C586516E}" dt="2025-01-08T21:34:23.209" v="413" actId="255"/>
          <ac:spMkLst>
            <pc:docMk/>
            <pc:sldMk cId="1729123015" sldId="286"/>
            <ac:spMk id="1202" creationId="{CBBC51E0-98DA-0AFA-6D76-8BA3697E4E84}"/>
          </ac:spMkLst>
        </pc:spChg>
        <pc:spChg chg="mod">
          <ac:chgData name="Seyed Hamed" userId="220999c3-e6ef-4426-a304-d27831ca2f92" providerId="ADAL" clId="{121C0B15-9E1E-443F-BAD1-2D61C586516E}" dt="2025-01-08T21:34:23.209" v="413" actId="255"/>
          <ac:spMkLst>
            <pc:docMk/>
            <pc:sldMk cId="1729123015" sldId="286"/>
            <ac:spMk id="1203" creationId="{7E81BE96-2662-6812-9E69-A15645CB6320}"/>
          </ac:spMkLst>
        </pc:spChg>
        <pc:spChg chg="mod">
          <ac:chgData name="Seyed Hamed" userId="220999c3-e6ef-4426-a304-d27831ca2f92" providerId="ADAL" clId="{121C0B15-9E1E-443F-BAD1-2D61C586516E}" dt="2025-01-08T21:34:23.209" v="413" actId="255"/>
          <ac:spMkLst>
            <pc:docMk/>
            <pc:sldMk cId="1729123015" sldId="286"/>
            <ac:spMk id="1204" creationId="{47C69A3E-EF4D-2E96-4870-A297AD91EA44}"/>
          </ac:spMkLst>
        </pc:spChg>
        <pc:spChg chg="mod">
          <ac:chgData name="Seyed Hamed" userId="220999c3-e6ef-4426-a304-d27831ca2f92" providerId="ADAL" clId="{121C0B15-9E1E-443F-BAD1-2D61C586516E}" dt="2025-01-08T21:34:23.209" v="413" actId="255"/>
          <ac:spMkLst>
            <pc:docMk/>
            <pc:sldMk cId="1729123015" sldId="286"/>
            <ac:spMk id="1205" creationId="{2D1BB384-2ECF-DB9B-3898-5F4034EF047E}"/>
          </ac:spMkLst>
        </pc:spChg>
        <pc:spChg chg="mod">
          <ac:chgData name="Seyed Hamed" userId="220999c3-e6ef-4426-a304-d27831ca2f92" providerId="ADAL" clId="{121C0B15-9E1E-443F-BAD1-2D61C586516E}" dt="2025-01-08T21:34:23.209" v="413" actId="255"/>
          <ac:spMkLst>
            <pc:docMk/>
            <pc:sldMk cId="1729123015" sldId="286"/>
            <ac:spMk id="1206" creationId="{28D36300-023A-5A29-0BDA-4CE7E846C22B}"/>
          </ac:spMkLst>
        </pc:spChg>
        <pc:spChg chg="mod">
          <ac:chgData name="Seyed Hamed" userId="220999c3-e6ef-4426-a304-d27831ca2f92" providerId="ADAL" clId="{121C0B15-9E1E-443F-BAD1-2D61C586516E}" dt="2025-01-08T21:34:23.209" v="413" actId="255"/>
          <ac:spMkLst>
            <pc:docMk/>
            <pc:sldMk cId="1729123015" sldId="286"/>
            <ac:spMk id="1207" creationId="{8F80B1FB-0B43-DB7B-10CE-88636C779171}"/>
          </ac:spMkLst>
        </pc:spChg>
        <pc:spChg chg="mod">
          <ac:chgData name="Seyed Hamed" userId="220999c3-e6ef-4426-a304-d27831ca2f92" providerId="ADAL" clId="{121C0B15-9E1E-443F-BAD1-2D61C586516E}" dt="2025-01-08T21:34:23.209" v="413" actId="255"/>
          <ac:spMkLst>
            <pc:docMk/>
            <pc:sldMk cId="1729123015" sldId="286"/>
            <ac:spMk id="1208" creationId="{798D65D1-A829-57A6-5F1A-194AC417DCC3}"/>
          </ac:spMkLst>
        </pc:spChg>
        <pc:spChg chg="mod">
          <ac:chgData name="Seyed Hamed" userId="220999c3-e6ef-4426-a304-d27831ca2f92" providerId="ADAL" clId="{121C0B15-9E1E-443F-BAD1-2D61C586516E}" dt="2025-01-08T21:34:23.209" v="413" actId="255"/>
          <ac:spMkLst>
            <pc:docMk/>
            <pc:sldMk cId="1729123015" sldId="286"/>
            <ac:spMk id="1209" creationId="{056FE505-10BD-41E0-63A1-5CE3B44D9AF9}"/>
          </ac:spMkLst>
        </pc:spChg>
        <pc:spChg chg="mod">
          <ac:chgData name="Seyed Hamed" userId="220999c3-e6ef-4426-a304-d27831ca2f92" providerId="ADAL" clId="{121C0B15-9E1E-443F-BAD1-2D61C586516E}" dt="2025-01-08T21:34:23.209" v="413" actId="255"/>
          <ac:spMkLst>
            <pc:docMk/>
            <pc:sldMk cId="1729123015" sldId="286"/>
            <ac:spMk id="1210" creationId="{9BD646F5-5783-7330-91F9-DAF4CC8046FC}"/>
          </ac:spMkLst>
        </pc:spChg>
        <pc:spChg chg="mod">
          <ac:chgData name="Seyed Hamed" userId="220999c3-e6ef-4426-a304-d27831ca2f92" providerId="ADAL" clId="{121C0B15-9E1E-443F-BAD1-2D61C586516E}" dt="2025-01-08T21:34:23.209" v="413" actId="255"/>
          <ac:spMkLst>
            <pc:docMk/>
            <pc:sldMk cId="1729123015" sldId="286"/>
            <ac:spMk id="1211" creationId="{A2594CEA-4D70-3934-7C99-D651C5B2145E}"/>
          </ac:spMkLst>
        </pc:spChg>
        <pc:spChg chg="mod">
          <ac:chgData name="Seyed Hamed" userId="220999c3-e6ef-4426-a304-d27831ca2f92" providerId="ADAL" clId="{121C0B15-9E1E-443F-BAD1-2D61C586516E}" dt="2025-01-08T21:34:23.209" v="413" actId="255"/>
          <ac:spMkLst>
            <pc:docMk/>
            <pc:sldMk cId="1729123015" sldId="286"/>
            <ac:spMk id="1212" creationId="{9EF8FE7F-3952-AC14-0B97-51C4DCBB3D4B}"/>
          </ac:spMkLst>
        </pc:spChg>
        <pc:spChg chg="mod">
          <ac:chgData name="Seyed Hamed" userId="220999c3-e6ef-4426-a304-d27831ca2f92" providerId="ADAL" clId="{121C0B15-9E1E-443F-BAD1-2D61C586516E}" dt="2025-01-08T21:34:23.209" v="413" actId="255"/>
          <ac:spMkLst>
            <pc:docMk/>
            <pc:sldMk cId="1729123015" sldId="286"/>
            <ac:spMk id="1213" creationId="{A34221AB-AD00-3297-AA67-095C281D5210}"/>
          </ac:spMkLst>
        </pc:spChg>
        <pc:spChg chg="mod">
          <ac:chgData name="Seyed Hamed" userId="220999c3-e6ef-4426-a304-d27831ca2f92" providerId="ADAL" clId="{121C0B15-9E1E-443F-BAD1-2D61C586516E}" dt="2025-01-08T21:34:23.209" v="413" actId="255"/>
          <ac:spMkLst>
            <pc:docMk/>
            <pc:sldMk cId="1729123015" sldId="286"/>
            <ac:spMk id="1214" creationId="{BB889A84-CA9E-A688-A67C-21789A425C8D}"/>
          </ac:spMkLst>
        </pc:spChg>
        <pc:spChg chg="mod">
          <ac:chgData name="Seyed Hamed" userId="220999c3-e6ef-4426-a304-d27831ca2f92" providerId="ADAL" clId="{121C0B15-9E1E-443F-BAD1-2D61C586516E}" dt="2025-01-08T21:34:23.209" v="413" actId="255"/>
          <ac:spMkLst>
            <pc:docMk/>
            <pc:sldMk cId="1729123015" sldId="286"/>
            <ac:spMk id="1215" creationId="{FD8B286F-739A-CE5A-A177-238139E0561C}"/>
          </ac:spMkLst>
        </pc:spChg>
        <pc:spChg chg="mod">
          <ac:chgData name="Seyed Hamed" userId="220999c3-e6ef-4426-a304-d27831ca2f92" providerId="ADAL" clId="{121C0B15-9E1E-443F-BAD1-2D61C586516E}" dt="2025-01-08T21:34:23.209" v="413" actId="255"/>
          <ac:spMkLst>
            <pc:docMk/>
            <pc:sldMk cId="1729123015" sldId="286"/>
            <ac:spMk id="1216" creationId="{3F4E9DA2-AE6D-EDF9-1B3B-8C2F30145BEB}"/>
          </ac:spMkLst>
        </pc:spChg>
        <pc:spChg chg="mod">
          <ac:chgData name="Seyed Hamed" userId="220999c3-e6ef-4426-a304-d27831ca2f92" providerId="ADAL" clId="{121C0B15-9E1E-443F-BAD1-2D61C586516E}" dt="2025-01-08T21:34:23.209" v="413" actId="255"/>
          <ac:spMkLst>
            <pc:docMk/>
            <pc:sldMk cId="1729123015" sldId="286"/>
            <ac:spMk id="1217" creationId="{23D17083-92FC-3933-E303-9E7980C0BA83}"/>
          </ac:spMkLst>
        </pc:spChg>
        <pc:spChg chg="mod">
          <ac:chgData name="Seyed Hamed" userId="220999c3-e6ef-4426-a304-d27831ca2f92" providerId="ADAL" clId="{121C0B15-9E1E-443F-BAD1-2D61C586516E}" dt="2025-01-08T21:34:23.209" v="413" actId="255"/>
          <ac:spMkLst>
            <pc:docMk/>
            <pc:sldMk cId="1729123015" sldId="286"/>
            <ac:spMk id="1218" creationId="{E17DE779-84B9-20E0-B72E-E8AC9A0D0CEB}"/>
          </ac:spMkLst>
        </pc:spChg>
        <pc:spChg chg="mod">
          <ac:chgData name="Seyed Hamed" userId="220999c3-e6ef-4426-a304-d27831ca2f92" providerId="ADAL" clId="{121C0B15-9E1E-443F-BAD1-2D61C586516E}" dt="2025-01-08T21:34:23.209" v="413" actId="255"/>
          <ac:spMkLst>
            <pc:docMk/>
            <pc:sldMk cId="1729123015" sldId="286"/>
            <ac:spMk id="1219" creationId="{6E16A0E8-75E3-2B9A-717D-3B2D10542AC3}"/>
          </ac:spMkLst>
        </pc:spChg>
        <pc:spChg chg="mod">
          <ac:chgData name="Seyed Hamed" userId="220999c3-e6ef-4426-a304-d27831ca2f92" providerId="ADAL" clId="{121C0B15-9E1E-443F-BAD1-2D61C586516E}" dt="2025-01-08T21:34:23.209" v="413" actId="255"/>
          <ac:spMkLst>
            <pc:docMk/>
            <pc:sldMk cId="1729123015" sldId="286"/>
            <ac:spMk id="1221" creationId="{E80605B6-D6EB-536F-BFA1-68CA86789E70}"/>
          </ac:spMkLst>
        </pc:spChg>
        <pc:spChg chg="mod">
          <ac:chgData name="Seyed Hamed" userId="220999c3-e6ef-4426-a304-d27831ca2f92" providerId="ADAL" clId="{121C0B15-9E1E-443F-BAD1-2D61C586516E}" dt="2025-01-08T21:34:23.209" v="413" actId="255"/>
          <ac:spMkLst>
            <pc:docMk/>
            <pc:sldMk cId="1729123015" sldId="286"/>
            <ac:spMk id="1222" creationId="{0AFEDFD4-841F-0CDF-CAE8-E596DA66A3C8}"/>
          </ac:spMkLst>
        </pc:spChg>
        <pc:spChg chg="mod">
          <ac:chgData name="Seyed Hamed" userId="220999c3-e6ef-4426-a304-d27831ca2f92" providerId="ADAL" clId="{121C0B15-9E1E-443F-BAD1-2D61C586516E}" dt="2025-01-08T21:34:23.209" v="413" actId="255"/>
          <ac:spMkLst>
            <pc:docMk/>
            <pc:sldMk cId="1729123015" sldId="286"/>
            <ac:spMk id="1223" creationId="{B0A67F3D-5948-2B70-61B0-575B7B28EFD5}"/>
          </ac:spMkLst>
        </pc:spChg>
        <pc:spChg chg="mod">
          <ac:chgData name="Seyed Hamed" userId="220999c3-e6ef-4426-a304-d27831ca2f92" providerId="ADAL" clId="{121C0B15-9E1E-443F-BAD1-2D61C586516E}" dt="2025-01-08T21:34:23.209" v="413" actId="255"/>
          <ac:spMkLst>
            <pc:docMk/>
            <pc:sldMk cId="1729123015" sldId="286"/>
            <ac:spMk id="1224" creationId="{3913AEB8-3DD6-3D65-3863-6B4D44170FEC}"/>
          </ac:spMkLst>
        </pc:spChg>
        <pc:spChg chg="mod">
          <ac:chgData name="Seyed Hamed" userId="220999c3-e6ef-4426-a304-d27831ca2f92" providerId="ADAL" clId="{121C0B15-9E1E-443F-BAD1-2D61C586516E}" dt="2025-01-08T21:34:23.209" v="413" actId="255"/>
          <ac:spMkLst>
            <pc:docMk/>
            <pc:sldMk cId="1729123015" sldId="286"/>
            <ac:spMk id="1225" creationId="{FAEB05BD-28D9-90A5-48A3-217F12FE02BF}"/>
          </ac:spMkLst>
        </pc:spChg>
        <pc:spChg chg="mod">
          <ac:chgData name="Seyed Hamed" userId="220999c3-e6ef-4426-a304-d27831ca2f92" providerId="ADAL" clId="{121C0B15-9E1E-443F-BAD1-2D61C586516E}" dt="2025-01-08T21:34:23.209" v="413" actId="255"/>
          <ac:spMkLst>
            <pc:docMk/>
            <pc:sldMk cId="1729123015" sldId="286"/>
            <ac:spMk id="1226" creationId="{8B956539-6CC4-3370-0DA3-AF52CDB1A2F9}"/>
          </ac:spMkLst>
        </pc:spChg>
        <pc:spChg chg="mod">
          <ac:chgData name="Seyed Hamed" userId="220999c3-e6ef-4426-a304-d27831ca2f92" providerId="ADAL" clId="{121C0B15-9E1E-443F-BAD1-2D61C586516E}" dt="2025-01-08T21:34:23.209" v="413" actId="255"/>
          <ac:spMkLst>
            <pc:docMk/>
            <pc:sldMk cId="1729123015" sldId="286"/>
            <ac:spMk id="1227" creationId="{4EB4290B-F5DB-D1C1-19AA-F966EB72B3A1}"/>
          </ac:spMkLst>
        </pc:spChg>
        <pc:spChg chg="mod">
          <ac:chgData name="Seyed Hamed" userId="220999c3-e6ef-4426-a304-d27831ca2f92" providerId="ADAL" clId="{121C0B15-9E1E-443F-BAD1-2D61C586516E}" dt="2025-01-08T21:34:23.209" v="413" actId="255"/>
          <ac:spMkLst>
            <pc:docMk/>
            <pc:sldMk cId="1729123015" sldId="286"/>
            <ac:spMk id="1229" creationId="{8B90B7BF-3C06-3D7A-D06D-D678C9EB7308}"/>
          </ac:spMkLst>
        </pc:spChg>
        <pc:spChg chg="mod">
          <ac:chgData name="Seyed Hamed" userId="220999c3-e6ef-4426-a304-d27831ca2f92" providerId="ADAL" clId="{121C0B15-9E1E-443F-BAD1-2D61C586516E}" dt="2025-01-08T21:34:23.209" v="413" actId="255"/>
          <ac:spMkLst>
            <pc:docMk/>
            <pc:sldMk cId="1729123015" sldId="286"/>
            <ac:spMk id="1230" creationId="{12E1ACFB-51E4-C66A-B39D-7872D51494C6}"/>
          </ac:spMkLst>
        </pc:spChg>
        <pc:spChg chg="mod">
          <ac:chgData name="Seyed Hamed" userId="220999c3-e6ef-4426-a304-d27831ca2f92" providerId="ADAL" clId="{121C0B15-9E1E-443F-BAD1-2D61C586516E}" dt="2025-01-08T21:34:23.209" v="413" actId="255"/>
          <ac:spMkLst>
            <pc:docMk/>
            <pc:sldMk cId="1729123015" sldId="286"/>
            <ac:spMk id="1231" creationId="{513ECAEE-8B0B-FAAF-B80E-E66ECEB67FD1}"/>
          </ac:spMkLst>
        </pc:spChg>
        <pc:spChg chg="mod">
          <ac:chgData name="Seyed Hamed" userId="220999c3-e6ef-4426-a304-d27831ca2f92" providerId="ADAL" clId="{121C0B15-9E1E-443F-BAD1-2D61C586516E}" dt="2025-01-08T21:34:23.209" v="413" actId="255"/>
          <ac:spMkLst>
            <pc:docMk/>
            <pc:sldMk cId="1729123015" sldId="286"/>
            <ac:spMk id="1232" creationId="{57B50AD5-383C-C580-989C-581CF0B05AFA}"/>
          </ac:spMkLst>
        </pc:spChg>
        <pc:spChg chg="mod">
          <ac:chgData name="Seyed Hamed" userId="220999c3-e6ef-4426-a304-d27831ca2f92" providerId="ADAL" clId="{121C0B15-9E1E-443F-BAD1-2D61C586516E}" dt="2025-01-08T21:34:23.209" v="413" actId="255"/>
          <ac:spMkLst>
            <pc:docMk/>
            <pc:sldMk cId="1729123015" sldId="286"/>
            <ac:spMk id="1234" creationId="{8B63291F-89C9-22BF-83E6-2E586EED4B4C}"/>
          </ac:spMkLst>
        </pc:spChg>
        <pc:spChg chg="mod">
          <ac:chgData name="Seyed Hamed" userId="220999c3-e6ef-4426-a304-d27831ca2f92" providerId="ADAL" clId="{121C0B15-9E1E-443F-BAD1-2D61C586516E}" dt="2025-01-08T21:34:23.209" v="413" actId="255"/>
          <ac:spMkLst>
            <pc:docMk/>
            <pc:sldMk cId="1729123015" sldId="286"/>
            <ac:spMk id="1235" creationId="{42157A56-ACFA-76E1-F2D0-B9666DCC46CF}"/>
          </ac:spMkLst>
        </pc:spChg>
        <pc:spChg chg="mod">
          <ac:chgData name="Seyed Hamed" userId="220999c3-e6ef-4426-a304-d27831ca2f92" providerId="ADAL" clId="{121C0B15-9E1E-443F-BAD1-2D61C586516E}" dt="2025-01-08T21:34:23.209" v="413" actId="255"/>
          <ac:spMkLst>
            <pc:docMk/>
            <pc:sldMk cId="1729123015" sldId="286"/>
            <ac:spMk id="1236" creationId="{C9B66DF2-DDD1-F89D-2BEE-7D0125663D2B}"/>
          </ac:spMkLst>
        </pc:spChg>
        <pc:spChg chg="mod">
          <ac:chgData name="Seyed Hamed" userId="220999c3-e6ef-4426-a304-d27831ca2f92" providerId="ADAL" clId="{121C0B15-9E1E-443F-BAD1-2D61C586516E}" dt="2025-01-08T21:34:23.209" v="413" actId="255"/>
          <ac:spMkLst>
            <pc:docMk/>
            <pc:sldMk cId="1729123015" sldId="286"/>
            <ac:spMk id="1237" creationId="{17260C61-6869-BB56-B916-7BC9B4AE8D78}"/>
          </ac:spMkLst>
        </pc:spChg>
        <pc:spChg chg="mod">
          <ac:chgData name="Seyed Hamed" userId="220999c3-e6ef-4426-a304-d27831ca2f92" providerId="ADAL" clId="{121C0B15-9E1E-443F-BAD1-2D61C586516E}" dt="2025-01-08T21:34:23.209" v="413" actId="255"/>
          <ac:spMkLst>
            <pc:docMk/>
            <pc:sldMk cId="1729123015" sldId="286"/>
            <ac:spMk id="1238" creationId="{932FF729-E5EA-FDC6-994D-CE5072201E37}"/>
          </ac:spMkLst>
        </pc:spChg>
        <pc:spChg chg="mod">
          <ac:chgData name="Seyed Hamed" userId="220999c3-e6ef-4426-a304-d27831ca2f92" providerId="ADAL" clId="{121C0B15-9E1E-443F-BAD1-2D61C586516E}" dt="2025-01-08T21:34:23.209" v="413" actId="255"/>
          <ac:spMkLst>
            <pc:docMk/>
            <pc:sldMk cId="1729123015" sldId="286"/>
            <ac:spMk id="1239" creationId="{96DA159D-3A3B-3150-4DF2-F12E806BABFB}"/>
          </ac:spMkLst>
        </pc:spChg>
        <pc:spChg chg="mod">
          <ac:chgData name="Seyed Hamed" userId="220999c3-e6ef-4426-a304-d27831ca2f92" providerId="ADAL" clId="{121C0B15-9E1E-443F-BAD1-2D61C586516E}" dt="2025-01-08T21:34:23.209" v="413" actId="255"/>
          <ac:spMkLst>
            <pc:docMk/>
            <pc:sldMk cId="1729123015" sldId="286"/>
            <ac:spMk id="1240" creationId="{608BC58B-5533-9434-F957-33F19A8E2531}"/>
          </ac:spMkLst>
        </pc:spChg>
        <pc:spChg chg="mod">
          <ac:chgData name="Seyed Hamed" userId="220999c3-e6ef-4426-a304-d27831ca2f92" providerId="ADAL" clId="{121C0B15-9E1E-443F-BAD1-2D61C586516E}" dt="2025-01-08T21:34:23.209" v="413" actId="255"/>
          <ac:spMkLst>
            <pc:docMk/>
            <pc:sldMk cId="1729123015" sldId="286"/>
            <ac:spMk id="1241" creationId="{E9D7EB83-9D4B-1047-225E-2AC1DA334B64}"/>
          </ac:spMkLst>
        </pc:spChg>
        <pc:spChg chg="mod">
          <ac:chgData name="Seyed Hamed" userId="220999c3-e6ef-4426-a304-d27831ca2f92" providerId="ADAL" clId="{121C0B15-9E1E-443F-BAD1-2D61C586516E}" dt="2025-01-08T21:34:23.209" v="413" actId="255"/>
          <ac:spMkLst>
            <pc:docMk/>
            <pc:sldMk cId="1729123015" sldId="286"/>
            <ac:spMk id="1242" creationId="{E8955D12-CB37-8921-E19D-097FEF638626}"/>
          </ac:spMkLst>
        </pc:spChg>
        <pc:spChg chg="mod">
          <ac:chgData name="Seyed Hamed" userId="220999c3-e6ef-4426-a304-d27831ca2f92" providerId="ADAL" clId="{121C0B15-9E1E-443F-BAD1-2D61C586516E}" dt="2025-01-08T21:34:23.209" v="413" actId="255"/>
          <ac:spMkLst>
            <pc:docMk/>
            <pc:sldMk cId="1729123015" sldId="286"/>
            <ac:spMk id="1243" creationId="{0E26378B-9FB1-1C68-0A53-079DDD998E0D}"/>
          </ac:spMkLst>
        </pc:spChg>
        <pc:spChg chg="mod">
          <ac:chgData name="Seyed Hamed" userId="220999c3-e6ef-4426-a304-d27831ca2f92" providerId="ADAL" clId="{121C0B15-9E1E-443F-BAD1-2D61C586516E}" dt="2025-01-08T21:34:23.209" v="413" actId="255"/>
          <ac:spMkLst>
            <pc:docMk/>
            <pc:sldMk cId="1729123015" sldId="286"/>
            <ac:spMk id="1244" creationId="{AB3DB974-622F-D595-77E6-EF126225A2A7}"/>
          </ac:spMkLst>
        </pc:spChg>
        <pc:spChg chg="mod">
          <ac:chgData name="Seyed Hamed" userId="220999c3-e6ef-4426-a304-d27831ca2f92" providerId="ADAL" clId="{121C0B15-9E1E-443F-BAD1-2D61C586516E}" dt="2025-01-08T21:34:23.209" v="413" actId="255"/>
          <ac:spMkLst>
            <pc:docMk/>
            <pc:sldMk cId="1729123015" sldId="286"/>
            <ac:spMk id="1245" creationId="{E6C58BCA-814E-86A7-D177-8AFF46AC597D}"/>
          </ac:spMkLst>
        </pc:spChg>
        <pc:spChg chg="mod">
          <ac:chgData name="Seyed Hamed" userId="220999c3-e6ef-4426-a304-d27831ca2f92" providerId="ADAL" clId="{121C0B15-9E1E-443F-BAD1-2D61C586516E}" dt="2025-01-08T21:34:23.209" v="413" actId="255"/>
          <ac:spMkLst>
            <pc:docMk/>
            <pc:sldMk cId="1729123015" sldId="286"/>
            <ac:spMk id="1246" creationId="{33DD49BD-677D-5161-8341-20508396D300}"/>
          </ac:spMkLst>
        </pc:spChg>
        <pc:spChg chg="mod">
          <ac:chgData name="Seyed Hamed" userId="220999c3-e6ef-4426-a304-d27831ca2f92" providerId="ADAL" clId="{121C0B15-9E1E-443F-BAD1-2D61C586516E}" dt="2025-01-08T21:34:23.209" v="413" actId="255"/>
          <ac:spMkLst>
            <pc:docMk/>
            <pc:sldMk cId="1729123015" sldId="286"/>
            <ac:spMk id="1247" creationId="{879ECE85-1A85-74CA-EA87-DC2CBD9135BC}"/>
          </ac:spMkLst>
        </pc:spChg>
        <pc:spChg chg="mod">
          <ac:chgData name="Seyed Hamed" userId="220999c3-e6ef-4426-a304-d27831ca2f92" providerId="ADAL" clId="{121C0B15-9E1E-443F-BAD1-2D61C586516E}" dt="2025-01-08T21:34:23.209" v="413" actId="255"/>
          <ac:spMkLst>
            <pc:docMk/>
            <pc:sldMk cId="1729123015" sldId="286"/>
            <ac:spMk id="1248" creationId="{EB466258-7D7E-73DE-4666-761C1F211C89}"/>
          </ac:spMkLst>
        </pc:spChg>
        <pc:spChg chg="mod">
          <ac:chgData name="Seyed Hamed" userId="220999c3-e6ef-4426-a304-d27831ca2f92" providerId="ADAL" clId="{121C0B15-9E1E-443F-BAD1-2D61C586516E}" dt="2025-01-08T21:34:23.209" v="413" actId="255"/>
          <ac:spMkLst>
            <pc:docMk/>
            <pc:sldMk cId="1729123015" sldId="286"/>
            <ac:spMk id="1249" creationId="{FDE99FE9-7963-61E0-FA04-47A0326B8677}"/>
          </ac:spMkLst>
        </pc:spChg>
        <pc:spChg chg="mod">
          <ac:chgData name="Seyed Hamed" userId="220999c3-e6ef-4426-a304-d27831ca2f92" providerId="ADAL" clId="{121C0B15-9E1E-443F-BAD1-2D61C586516E}" dt="2025-01-08T21:34:23.209" v="413" actId="255"/>
          <ac:spMkLst>
            <pc:docMk/>
            <pc:sldMk cId="1729123015" sldId="286"/>
            <ac:spMk id="1251" creationId="{82C3D171-91FC-BB74-9429-5A5AEC5A43BD}"/>
          </ac:spMkLst>
        </pc:spChg>
        <pc:spChg chg="mod">
          <ac:chgData name="Seyed Hamed" userId="220999c3-e6ef-4426-a304-d27831ca2f92" providerId="ADAL" clId="{121C0B15-9E1E-443F-BAD1-2D61C586516E}" dt="2025-01-08T21:34:23.209" v="413" actId="255"/>
          <ac:spMkLst>
            <pc:docMk/>
            <pc:sldMk cId="1729123015" sldId="286"/>
            <ac:spMk id="1252" creationId="{B9C8D1BA-7393-EABD-8285-75674B8E862A}"/>
          </ac:spMkLst>
        </pc:spChg>
        <pc:spChg chg="mod">
          <ac:chgData name="Seyed Hamed" userId="220999c3-e6ef-4426-a304-d27831ca2f92" providerId="ADAL" clId="{121C0B15-9E1E-443F-BAD1-2D61C586516E}" dt="2025-01-08T21:34:23.209" v="413" actId="255"/>
          <ac:spMkLst>
            <pc:docMk/>
            <pc:sldMk cId="1729123015" sldId="286"/>
            <ac:spMk id="1253" creationId="{095FE106-D193-991C-27A8-3C2DF71D775D}"/>
          </ac:spMkLst>
        </pc:spChg>
        <pc:spChg chg="mod">
          <ac:chgData name="Seyed Hamed" userId="220999c3-e6ef-4426-a304-d27831ca2f92" providerId="ADAL" clId="{121C0B15-9E1E-443F-BAD1-2D61C586516E}" dt="2025-01-08T21:34:23.209" v="413" actId="255"/>
          <ac:spMkLst>
            <pc:docMk/>
            <pc:sldMk cId="1729123015" sldId="286"/>
            <ac:spMk id="1254" creationId="{1E6AA132-E539-406A-710D-1FB45AFA876F}"/>
          </ac:spMkLst>
        </pc:spChg>
        <pc:spChg chg="mod">
          <ac:chgData name="Seyed Hamed" userId="220999c3-e6ef-4426-a304-d27831ca2f92" providerId="ADAL" clId="{121C0B15-9E1E-443F-BAD1-2D61C586516E}" dt="2025-01-08T21:34:23.209" v="413" actId="255"/>
          <ac:spMkLst>
            <pc:docMk/>
            <pc:sldMk cId="1729123015" sldId="286"/>
            <ac:spMk id="1255" creationId="{CDDC82F4-BE93-C51E-CD58-771D2249C3CC}"/>
          </ac:spMkLst>
        </pc:spChg>
        <pc:spChg chg="mod">
          <ac:chgData name="Seyed Hamed" userId="220999c3-e6ef-4426-a304-d27831ca2f92" providerId="ADAL" clId="{121C0B15-9E1E-443F-BAD1-2D61C586516E}" dt="2025-01-08T21:34:23.209" v="413" actId="255"/>
          <ac:spMkLst>
            <pc:docMk/>
            <pc:sldMk cId="1729123015" sldId="286"/>
            <ac:spMk id="1256" creationId="{8AE390BD-6725-B4C1-0165-FFD753F4D393}"/>
          </ac:spMkLst>
        </pc:spChg>
        <pc:spChg chg="mod">
          <ac:chgData name="Seyed Hamed" userId="220999c3-e6ef-4426-a304-d27831ca2f92" providerId="ADAL" clId="{121C0B15-9E1E-443F-BAD1-2D61C586516E}" dt="2025-01-08T21:34:23.209" v="413" actId="255"/>
          <ac:spMkLst>
            <pc:docMk/>
            <pc:sldMk cId="1729123015" sldId="286"/>
            <ac:spMk id="1257" creationId="{6A55A9FC-F8ED-0AC9-4DB3-FB0C0F50485E}"/>
          </ac:spMkLst>
        </pc:spChg>
        <pc:spChg chg="mod">
          <ac:chgData name="Seyed Hamed" userId="220999c3-e6ef-4426-a304-d27831ca2f92" providerId="ADAL" clId="{121C0B15-9E1E-443F-BAD1-2D61C586516E}" dt="2025-01-08T21:34:23.209" v="413" actId="255"/>
          <ac:spMkLst>
            <pc:docMk/>
            <pc:sldMk cId="1729123015" sldId="286"/>
            <ac:spMk id="1258" creationId="{29789CC2-5A42-447D-547D-905B7B33A6CB}"/>
          </ac:spMkLst>
        </pc:spChg>
        <pc:spChg chg="mod">
          <ac:chgData name="Seyed Hamed" userId="220999c3-e6ef-4426-a304-d27831ca2f92" providerId="ADAL" clId="{121C0B15-9E1E-443F-BAD1-2D61C586516E}" dt="2025-01-08T21:34:23.209" v="413" actId="255"/>
          <ac:spMkLst>
            <pc:docMk/>
            <pc:sldMk cId="1729123015" sldId="286"/>
            <ac:spMk id="1259" creationId="{5386D8AA-FCB2-58DD-278F-A6F680F1C4A8}"/>
          </ac:spMkLst>
        </pc:spChg>
        <pc:spChg chg="mod">
          <ac:chgData name="Seyed Hamed" userId="220999c3-e6ef-4426-a304-d27831ca2f92" providerId="ADAL" clId="{121C0B15-9E1E-443F-BAD1-2D61C586516E}" dt="2025-01-08T21:34:23.209" v="413" actId="255"/>
          <ac:spMkLst>
            <pc:docMk/>
            <pc:sldMk cId="1729123015" sldId="286"/>
            <ac:spMk id="1260" creationId="{70ED7029-00F9-5045-F324-9A58DA7EBB6D}"/>
          </ac:spMkLst>
        </pc:spChg>
        <pc:spChg chg="mod">
          <ac:chgData name="Seyed Hamed" userId="220999c3-e6ef-4426-a304-d27831ca2f92" providerId="ADAL" clId="{121C0B15-9E1E-443F-BAD1-2D61C586516E}" dt="2025-01-08T21:34:23.209" v="413" actId="255"/>
          <ac:spMkLst>
            <pc:docMk/>
            <pc:sldMk cId="1729123015" sldId="286"/>
            <ac:spMk id="1261" creationId="{0CA32FBD-E072-EFBB-FAF3-F393FAF18103}"/>
          </ac:spMkLst>
        </pc:spChg>
        <pc:spChg chg="mod">
          <ac:chgData name="Seyed Hamed" userId="220999c3-e6ef-4426-a304-d27831ca2f92" providerId="ADAL" clId="{121C0B15-9E1E-443F-BAD1-2D61C586516E}" dt="2025-01-08T21:34:23.209" v="413" actId="255"/>
          <ac:spMkLst>
            <pc:docMk/>
            <pc:sldMk cId="1729123015" sldId="286"/>
            <ac:spMk id="1262" creationId="{CC5B347F-F30D-C886-CF01-8139DC23144C}"/>
          </ac:spMkLst>
        </pc:spChg>
        <pc:spChg chg="mod">
          <ac:chgData name="Seyed Hamed" userId="220999c3-e6ef-4426-a304-d27831ca2f92" providerId="ADAL" clId="{121C0B15-9E1E-443F-BAD1-2D61C586516E}" dt="2025-01-08T21:34:23.209" v="413" actId="255"/>
          <ac:spMkLst>
            <pc:docMk/>
            <pc:sldMk cId="1729123015" sldId="286"/>
            <ac:spMk id="1263" creationId="{2A00037B-AE8C-8E9C-F1F4-CD4F675F9990}"/>
          </ac:spMkLst>
        </pc:spChg>
        <pc:spChg chg="mod">
          <ac:chgData name="Seyed Hamed" userId="220999c3-e6ef-4426-a304-d27831ca2f92" providerId="ADAL" clId="{121C0B15-9E1E-443F-BAD1-2D61C586516E}" dt="2025-01-08T21:34:23.209" v="413" actId="255"/>
          <ac:spMkLst>
            <pc:docMk/>
            <pc:sldMk cId="1729123015" sldId="286"/>
            <ac:spMk id="1264" creationId="{5C5AF02F-61AB-3A46-BD2C-FE652BF19B60}"/>
          </ac:spMkLst>
        </pc:spChg>
        <pc:spChg chg="mod">
          <ac:chgData name="Seyed Hamed" userId="220999c3-e6ef-4426-a304-d27831ca2f92" providerId="ADAL" clId="{121C0B15-9E1E-443F-BAD1-2D61C586516E}" dt="2025-01-08T21:34:23.209" v="413" actId="255"/>
          <ac:spMkLst>
            <pc:docMk/>
            <pc:sldMk cId="1729123015" sldId="286"/>
            <ac:spMk id="1265" creationId="{F51A223A-505D-4932-58E4-4302D933CBA5}"/>
          </ac:spMkLst>
        </pc:spChg>
        <pc:spChg chg="mod">
          <ac:chgData name="Seyed Hamed" userId="220999c3-e6ef-4426-a304-d27831ca2f92" providerId="ADAL" clId="{121C0B15-9E1E-443F-BAD1-2D61C586516E}" dt="2025-01-08T21:34:23.209" v="413" actId="255"/>
          <ac:spMkLst>
            <pc:docMk/>
            <pc:sldMk cId="1729123015" sldId="286"/>
            <ac:spMk id="1266" creationId="{2D62CDBE-CA73-004E-119D-C4F2D43F1096}"/>
          </ac:spMkLst>
        </pc:spChg>
        <pc:spChg chg="mod">
          <ac:chgData name="Seyed Hamed" userId="220999c3-e6ef-4426-a304-d27831ca2f92" providerId="ADAL" clId="{121C0B15-9E1E-443F-BAD1-2D61C586516E}" dt="2025-01-08T21:34:23.209" v="413" actId="255"/>
          <ac:spMkLst>
            <pc:docMk/>
            <pc:sldMk cId="1729123015" sldId="286"/>
            <ac:spMk id="1268" creationId="{F9C32749-A612-CC14-0E9E-03BA1B9C117F}"/>
          </ac:spMkLst>
        </pc:spChg>
        <pc:spChg chg="mod">
          <ac:chgData name="Seyed Hamed" userId="220999c3-e6ef-4426-a304-d27831ca2f92" providerId="ADAL" clId="{121C0B15-9E1E-443F-BAD1-2D61C586516E}" dt="2025-01-08T21:34:23.209" v="413" actId="255"/>
          <ac:spMkLst>
            <pc:docMk/>
            <pc:sldMk cId="1729123015" sldId="286"/>
            <ac:spMk id="1269" creationId="{D7B516B2-6444-D716-7107-72F0A91B299D}"/>
          </ac:spMkLst>
        </pc:spChg>
        <pc:spChg chg="mod">
          <ac:chgData name="Seyed Hamed" userId="220999c3-e6ef-4426-a304-d27831ca2f92" providerId="ADAL" clId="{121C0B15-9E1E-443F-BAD1-2D61C586516E}" dt="2025-01-08T21:34:23.209" v="413" actId="255"/>
          <ac:spMkLst>
            <pc:docMk/>
            <pc:sldMk cId="1729123015" sldId="286"/>
            <ac:spMk id="1270" creationId="{EDDBFC63-516F-4E74-6022-F72C4C523389}"/>
          </ac:spMkLst>
        </pc:spChg>
        <pc:spChg chg="mod">
          <ac:chgData name="Seyed Hamed" userId="220999c3-e6ef-4426-a304-d27831ca2f92" providerId="ADAL" clId="{121C0B15-9E1E-443F-BAD1-2D61C586516E}" dt="2025-01-08T21:34:23.209" v="413" actId="255"/>
          <ac:spMkLst>
            <pc:docMk/>
            <pc:sldMk cId="1729123015" sldId="286"/>
            <ac:spMk id="1271" creationId="{E875725F-560A-5A08-2257-AB4225F6C7BC}"/>
          </ac:spMkLst>
        </pc:spChg>
        <pc:spChg chg="mod">
          <ac:chgData name="Seyed Hamed" userId="220999c3-e6ef-4426-a304-d27831ca2f92" providerId="ADAL" clId="{121C0B15-9E1E-443F-BAD1-2D61C586516E}" dt="2025-01-08T21:34:23.209" v="413" actId="255"/>
          <ac:spMkLst>
            <pc:docMk/>
            <pc:sldMk cId="1729123015" sldId="286"/>
            <ac:spMk id="1272" creationId="{0368A272-5CF0-05D9-2497-16DFB647451A}"/>
          </ac:spMkLst>
        </pc:spChg>
        <pc:spChg chg="mod">
          <ac:chgData name="Seyed Hamed" userId="220999c3-e6ef-4426-a304-d27831ca2f92" providerId="ADAL" clId="{121C0B15-9E1E-443F-BAD1-2D61C586516E}" dt="2025-01-08T21:34:23.209" v="413" actId="255"/>
          <ac:spMkLst>
            <pc:docMk/>
            <pc:sldMk cId="1729123015" sldId="286"/>
            <ac:spMk id="1273" creationId="{29CA9258-CDEF-3B30-A0CD-E4BFC86AE8FD}"/>
          </ac:spMkLst>
        </pc:spChg>
        <pc:spChg chg="mod">
          <ac:chgData name="Seyed Hamed" userId="220999c3-e6ef-4426-a304-d27831ca2f92" providerId="ADAL" clId="{121C0B15-9E1E-443F-BAD1-2D61C586516E}" dt="2025-01-08T21:34:23.209" v="413" actId="255"/>
          <ac:spMkLst>
            <pc:docMk/>
            <pc:sldMk cId="1729123015" sldId="286"/>
            <ac:spMk id="1274" creationId="{ABB82DA3-0F55-3E90-5D96-22D584A04FC1}"/>
          </ac:spMkLst>
        </pc:spChg>
        <pc:spChg chg="mod">
          <ac:chgData name="Seyed Hamed" userId="220999c3-e6ef-4426-a304-d27831ca2f92" providerId="ADAL" clId="{121C0B15-9E1E-443F-BAD1-2D61C586516E}" dt="2025-01-08T21:34:23.209" v="413" actId="255"/>
          <ac:spMkLst>
            <pc:docMk/>
            <pc:sldMk cId="1729123015" sldId="286"/>
            <ac:spMk id="1275" creationId="{DB2BF19E-2EB3-15AF-DA21-404376620D10}"/>
          </ac:spMkLst>
        </pc:spChg>
        <pc:spChg chg="mod">
          <ac:chgData name="Seyed Hamed" userId="220999c3-e6ef-4426-a304-d27831ca2f92" providerId="ADAL" clId="{121C0B15-9E1E-443F-BAD1-2D61C586516E}" dt="2025-01-08T21:34:23.209" v="413" actId="255"/>
          <ac:spMkLst>
            <pc:docMk/>
            <pc:sldMk cId="1729123015" sldId="286"/>
            <ac:spMk id="1276" creationId="{A7B00B8B-2950-7EE6-C0E3-88D997288449}"/>
          </ac:spMkLst>
        </pc:spChg>
        <pc:spChg chg="mod">
          <ac:chgData name="Seyed Hamed" userId="220999c3-e6ef-4426-a304-d27831ca2f92" providerId="ADAL" clId="{121C0B15-9E1E-443F-BAD1-2D61C586516E}" dt="2025-01-08T21:34:23.209" v="413" actId="255"/>
          <ac:spMkLst>
            <pc:docMk/>
            <pc:sldMk cId="1729123015" sldId="286"/>
            <ac:spMk id="1277" creationId="{BF725719-8543-B0B9-0499-BE189F0C8376}"/>
          </ac:spMkLst>
        </pc:spChg>
        <pc:spChg chg="mod">
          <ac:chgData name="Seyed Hamed" userId="220999c3-e6ef-4426-a304-d27831ca2f92" providerId="ADAL" clId="{121C0B15-9E1E-443F-BAD1-2D61C586516E}" dt="2025-01-08T21:34:23.209" v="413" actId="255"/>
          <ac:spMkLst>
            <pc:docMk/>
            <pc:sldMk cId="1729123015" sldId="286"/>
            <ac:spMk id="1278" creationId="{7B157C7E-C935-F240-6432-D50316E99985}"/>
          </ac:spMkLst>
        </pc:spChg>
        <pc:spChg chg="mod">
          <ac:chgData name="Seyed Hamed" userId="220999c3-e6ef-4426-a304-d27831ca2f92" providerId="ADAL" clId="{121C0B15-9E1E-443F-BAD1-2D61C586516E}" dt="2025-01-08T21:34:23.209" v="413" actId="255"/>
          <ac:spMkLst>
            <pc:docMk/>
            <pc:sldMk cId="1729123015" sldId="286"/>
            <ac:spMk id="1279" creationId="{02454B19-FF1B-5641-D28B-DD2D3C69460B}"/>
          </ac:spMkLst>
        </pc:spChg>
        <pc:spChg chg="mod">
          <ac:chgData name="Seyed Hamed" userId="220999c3-e6ef-4426-a304-d27831ca2f92" providerId="ADAL" clId="{121C0B15-9E1E-443F-BAD1-2D61C586516E}" dt="2025-01-08T21:34:23.209" v="413" actId="255"/>
          <ac:spMkLst>
            <pc:docMk/>
            <pc:sldMk cId="1729123015" sldId="286"/>
            <ac:spMk id="1280" creationId="{7614E5BC-939A-C6A8-4ECE-DA56242D430D}"/>
          </ac:spMkLst>
        </pc:spChg>
        <pc:spChg chg="mod">
          <ac:chgData name="Seyed Hamed" userId="220999c3-e6ef-4426-a304-d27831ca2f92" providerId="ADAL" clId="{121C0B15-9E1E-443F-BAD1-2D61C586516E}" dt="2025-01-08T21:34:23.209" v="413" actId="255"/>
          <ac:spMkLst>
            <pc:docMk/>
            <pc:sldMk cId="1729123015" sldId="286"/>
            <ac:spMk id="1281" creationId="{921A9A80-3EEE-6563-93EB-2A9504D5F67F}"/>
          </ac:spMkLst>
        </pc:spChg>
        <pc:spChg chg="mod">
          <ac:chgData name="Seyed Hamed" userId="220999c3-e6ef-4426-a304-d27831ca2f92" providerId="ADAL" clId="{121C0B15-9E1E-443F-BAD1-2D61C586516E}" dt="2025-01-08T21:34:23.209" v="413" actId="255"/>
          <ac:spMkLst>
            <pc:docMk/>
            <pc:sldMk cId="1729123015" sldId="286"/>
            <ac:spMk id="1282" creationId="{CEF2F407-E084-A8A0-29F2-36C25F1A3E6E}"/>
          </ac:spMkLst>
        </pc:spChg>
        <pc:spChg chg="mod">
          <ac:chgData name="Seyed Hamed" userId="220999c3-e6ef-4426-a304-d27831ca2f92" providerId="ADAL" clId="{121C0B15-9E1E-443F-BAD1-2D61C586516E}" dt="2025-01-08T21:34:23.209" v="413" actId="255"/>
          <ac:spMkLst>
            <pc:docMk/>
            <pc:sldMk cId="1729123015" sldId="286"/>
            <ac:spMk id="1283" creationId="{C355DED9-1DEE-90ED-6B36-E4DD98E2FF15}"/>
          </ac:spMkLst>
        </pc:spChg>
        <pc:spChg chg="mod">
          <ac:chgData name="Seyed Hamed" userId="220999c3-e6ef-4426-a304-d27831ca2f92" providerId="ADAL" clId="{121C0B15-9E1E-443F-BAD1-2D61C586516E}" dt="2025-01-08T21:34:23.209" v="413" actId="255"/>
          <ac:spMkLst>
            <pc:docMk/>
            <pc:sldMk cId="1729123015" sldId="286"/>
            <ac:spMk id="1285" creationId="{F75BADCF-3A88-19E5-90F1-059404A17D83}"/>
          </ac:spMkLst>
        </pc:spChg>
        <pc:spChg chg="mod">
          <ac:chgData name="Seyed Hamed" userId="220999c3-e6ef-4426-a304-d27831ca2f92" providerId="ADAL" clId="{121C0B15-9E1E-443F-BAD1-2D61C586516E}" dt="2025-01-08T21:34:23.209" v="413" actId="255"/>
          <ac:spMkLst>
            <pc:docMk/>
            <pc:sldMk cId="1729123015" sldId="286"/>
            <ac:spMk id="1286" creationId="{707A11B3-26B1-529B-10D2-6ACF6176EB1E}"/>
          </ac:spMkLst>
        </pc:spChg>
        <pc:spChg chg="mod">
          <ac:chgData name="Seyed Hamed" userId="220999c3-e6ef-4426-a304-d27831ca2f92" providerId="ADAL" clId="{121C0B15-9E1E-443F-BAD1-2D61C586516E}" dt="2025-01-08T21:34:23.209" v="413" actId="255"/>
          <ac:spMkLst>
            <pc:docMk/>
            <pc:sldMk cId="1729123015" sldId="286"/>
            <ac:spMk id="1287" creationId="{95BD6668-9368-99F8-3A34-5F2B21C617C6}"/>
          </ac:spMkLst>
        </pc:spChg>
        <pc:spChg chg="mod">
          <ac:chgData name="Seyed Hamed" userId="220999c3-e6ef-4426-a304-d27831ca2f92" providerId="ADAL" clId="{121C0B15-9E1E-443F-BAD1-2D61C586516E}" dt="2025-01-08T21:34:23.209" v="413" actId="255"/>
          <ac:spMkLst>
            <pc:docMk/>
            <pc:sldMk cId="1729123015" sldId="286"/>
            <ac:spMk id="1288" creationId="{41EAAFA0-4803-1CE7-9BE4-2CF35A1AAA3C}"/>
          </ac:spMkLst>
        </pc:spChg>
        <pc:spChg chg="mod">
          <ac:chgData name="Seyed Hamed" userId="220999c3-e6ef-4426-a304-d27831ca2f92" providerId="ADAL" clId="{121C0B15-9E1E-443F-BAD1-2D61C586516E}" dt="2025-01-08T21:34:23.209" v="413" actId="255"/>
          <ac:spMkLst>
            <pc:docMk/>
            <pc:sldMk cId="1729123015" sldId="286"/>
            <ac:spMk id="1289" creationId="{99CDEDBE-24B5-407F-31F3-50AC933588C1}"/>
          </ac:spMkLst>
        </pc:spChg>
        <pc:spChg chg="mod">
          <ac:chgData name="Seyed Hamed" userId="220999c3-e6ef-4426-a304-d27831ca2f92" providerId="ADAL" clId="{121C0B15-9E1E-443F-BAD1-2D61C586516E}" dt="2025-01-08T21:34:23.209" v="413" actId="255"/>
          <ac:spMkLst>
            <pc:docMk/>
            <pc:sldMk cId="1729123015" sldId="286"/>
            <ac:spMk id="1290" creationId="{DB5FAEA1-2052-7FE4-4EF6-FB52AB719E4D}"/>
          </ac:spMkLst>
        </pc:spChg>
        <pc:spChg chg="mod">
          <ac:chgData name="Seyed Hamed" userId="220999c3-e6ef-4426-a304-d27831ca2f92" providerId="ADAL" clId="{121C0B15-9E1E-443F-BAD1-2D61C586516E}" dt="2025-01-08T21:34:23.209" v="413" actId="255"/>
          <ac:spMkLst>
            <pc:docMk/>
            <pc:sldMk cId="1729123015" sldId="286"/>
            <ac:spMk id="1291" creationId="{F189A8E3-1DDA-1494-9EA7-886767F1B517}"/>
          </ac:spMkLst>
        </pc:spChg>
        <pc:spChg chg="mod">
          <ac:chgData name="Seyed Hamed" userId="220999c3-e6ef-4426-a304-d27831ca2f92" providerId="ADAL" clId="{121C0B15-9E1E-443F-BAD1-2D61C586516E}" dt="2025-01-08T21:34:23.209" v="413" actId="255"/>
          <ac:spMkLst>
            <pc:docMk/>
            <pc:sldMk cId="1729123015" sldId="286"/>
            <ac:spMk id="1292" creationId="{14066428-4968-E3FD-1B0D-EAEA5B1BC920}"/>
          </ac:spMkLst>
        </pc:spChg>
        <pc:spChg chg="mod">
          <ac:chgData name="Seyed Hamed" userId="220999c3-e6ef-4426-a304-d27831ca2f92" providerId="ADAL" clId="{121C0B15-9E1E-443F-BAD1-2D61C586516E}" dt="2025-01-08T21:34:23.209" v="413" actId="255"/>
          <ac:spMkLst>
            <pc:docMk/>
            <pc:sldMk cId="1729123015" sldId="286"/>
            <ac:spMk id="1293" creationId="{95584098-2BB6-BD67-7B68-5E04084FE184}"/>
          </ac:spMkLst>
        </pc:spChg>
        <pc:spChg chg="mod">
          <ac:chgData name="Seyed Hamed" userId="220999c3-e6ef-4426-a304-d27831ca2f92" providerId="ADAL" clId="{121C0B15-9E1E-443F-BAD1-2D61C586516E}" dt="2025-01-08T21:34:23.209" v="413" actId="255"/>
          <ac:spMkLst>
            <pc:docMk/>
            <pc:sldMk cId="1729123015" sldId="286"/>
            <ac:spMk id="1294" creationId="{1A2D0FC0-0F4F-81F7-8D0F-D564AB31CCB5}"/>
          </ac:spMkLst>
        </pc:spChg>
        <pc:spChg chg="mod">
          <ac:chgData name="Seyed Hamed" userId="220999c3-e6ef-4426-a304-d27831ca2f92" providerId="ADAL" clId="{121C0B15-9E1E-443F-BAD1-2D61C586516E}" dt="2025-01-08T21:34:23.209" v="413" actId="255"/>
          <ac:spMkLst>
            <pc:docMk/>
            <pc:sldMk cId="1729123015" sldId="286"/>
            <ac:spMk id="1295" creationId="{A55A8BD4-65EE-38F8-7C00-B0E01FC92BA9}"/>
          </ac:spMkLst>
        </pc:spChg>
        <pc:spChg chg="mod">
          <ac:chgData name="Seyed Hamed" userId="220999c3-e6ef-4426-a304-d27831ca2f92" providerId="ADAL" clId="{121C0B15-9E1E-443F-BAD1-2D61C586516E}" dt="2025-01-08T21:34:23.209" v="413" actId="255"/>
          <ac:spMkLst>
            <pc:docMk/>
            <pc:sldMk cId="1729123015" sldId="286"/>
            <ac:spMk id="1296" creationId="{FA642D64-273B-AA98-7060-2575E663A519}"/>
          </ac:spMkLst>
        </pc:spChg>
        <pc:spChg chg="mod">
          <ac:chgData name="Seyed Hamed" userId="220999c3-e6ef-4426-a304-d27831ca2f92" providerId="ADAL" clId="{121C0B15-9E1E-443F-BAD1-2D61C586516E}" dt="2025-01-08T21:34:23.209" v="413" actId="255"/>
          <ac:spMkLst>
            <pc:docMk/>
            <pc:sldMk cId="1729123015" sldId="286"/>
            <ac:spMk id="1297" creationId="{279C4031-5722-3E51-EFFE-28D2B87495A3}"/>
          </ac:spMkLst>
        </pc:spChg>
        <pc:spChg chg="mod">
          <ac:chgData name="Seyed Hamed" userId="220999c3-e6ef-4426-a304-d27831ca2f92" providerId="ADAL" clId="{121C0B15-9E1E-443F-BAD1-2D61C586516E}" dt="2025-01-08T21:34:23.209" v="413" actId="255"/>
          <ac:spMkLst>
            <pc:docMk/>
            <pc:sldMk cId="1729123015" sldId="286"/>
            <ac:spMk id="1298" creationId="{7D9BFD8B-B533-A521-1A95-758DDD964834}"/>
          </ac:spMkLst>
        </pc:spChg>
        <pc:spChg chg="mod">
          <ac:chgData name="Seyed Hamed" userId="220999c3-e6ef-4426-a304-d27831ca2f92" providerId="ADAL" clId="{121C0B15-9E1E-443F-BAD1-2D61C586516E}" dt="2025-01-08T21:34:23.209" v="413" actId="255"/>
          <ac:spMkLst>
            <pc:docMk/>
            <pc:sldMk cId="1729123015" sldId="286"/>
            <ac:spMk id="1299" creationId="{A73375F9-DA24-6882-AA44-D6D343841C4D}"/>
          </ac:spMkLst>
        </pc:spChg>
        <pc:spChg chg="mod">
          <ac:chgData name="Seyed Hamed" userId="220999c3-e6ef-4426-a304-d27831ca2f92" providerId="ADAL" clId="{121C0B15-9E1E-443F-BAD1-2D61C586516E}" dt="2025-01-08T21:34:23.209" v="413" actId="255"/>
          <ac:spMkLst>
            <pc:docMk/>
            <pc:sldMk cId="1729123015" sldId="286"/>
            <ac:spMk id="1300" creationId="{AC119E5B-6CE3-EAF3-C7E9-6D160CF33087}"/>
          </ac:spMkLst>
        </pc:spChg>
        <pc:spChg chg="mod">
          <ac:chgData name="Seyed Hamed" userId="220999c3-e6ef-4426-a304-d27831ca2f92" providerId="ADAL" clId="{121C0B15-9E1E-443F-BAD1-2D61C586516E}" dt="2025-01-08T21:34:23.209" v="413" actId="255"/>
          <ac:spMkLst>
            <pc:docMk/>
            <pc:sldMk cId="1729123015" sldId="286"/>
            <ac:spMk id="1302" creationId="{0B2EBE4F-9336-0056-C8D1-1F1912A9BA29}"/>
          </ac:spMkLst>
        </pc:spChg>
        <pc:spChg chg="mod">
          <ac:chgData name="Seyed Hamed" userId="220999c3-e6ef-4426-a304-d27831ca2f92" providerId="ADAL" clId="{121C0B15-9E1E-443F-BAD1-2D61C586516E}" dt="2025-01-08T21:34:23.209" v="413" actId="255"/>
          <ac:spMkLst>
            <pc:docMk/>
            <pc:sldMk cId="1729123015" sldId="286"/>
            <ac:spMk id="1303" creationId="{169A2A78-FD79-FF65-C4E2-D5C30D0CD7EF}"/>
          </ac:spMkLst>
        </pc:spChg>
        <pc:spChg chg="mod">
          <ac:chgData name="Seyed Hamed" userId="220999c3-e6ef-4426-a304-d27831ca2f92" providerId="ADAL" clId="{121C0B15-9E1E-443F-BAD1-2D61C586516E}" dt="2025-01-08T21:34:23.209" v="413" actId="255"/>
          <ac:spMkLst>
            <pc:docMk/>
            <pc:sldMk cId="1729123015" sldId="286"/>
            <ac:spMk id="1304" creationId="{1CB2620A-651B-A275-7C73-50EA35682F27}"/>
          </ac:spMkLst>
        </pc:spChg>
        <pc:spChg chg="mod">
          <ac:chgData name="Seyed Hamed" userId="220999c3-e6ef-4426-a304-d27831ca2f92" providerId="ADAL" clId="{121C0B15-9E1E-443F-BAD1-2D61C586516E}" dt="2025-01-08T21:34:23.209" v="413" actId="255"/>
          <ac:spMkLst>
            <pc:docMk/>
            <pc:sldMk cId="1729123015" sldId="286"/>
            <ac:spMk id="1305" creationId="{9C957C65-CEF8-C810-C6F4-78F613E768DF}"/>
          </ac:spMkLst>
        </pc:spChg>
        <pc:spChg chg="mod">
          <ac:chgData name="Seyed Hamed" userId="220999c3-e6ef-4426-a304-d27831ca2f92" providerId="ADAL" clId="{121C0B15-9E1E-443F-BAD1-2D61C586516E}" dt="2025-01-08T22:08:00.170" v="424" actId="255"/>
          <ac:spMkLst>
            <pc:docMk/>
            <pc:sldMk cId="1729123015" sldId="286"/>
            <ac:spMk id="1307" creationId="{1531CC9E-554B-0B8A-85E2-ABCC988B9B1D}"/>
          </ac:spMkLst>
        </pc:spChg>
        <pc:spChg chg="mod">
          <ac:chgData name="Seyed Hamed" userId="220999c3-e6ef-4426-a304-d27831ca2f92" providerId="ADAL" clId="{121C0B15-9E1E-443F-BAD1-2D61C586516E}" dt="2025-01-08T22:08:00.170" v="424" actId="255"/>
          <ac:spMkLst>
            <pc:docMk/>
            <pc:sldMk cId="1729123015" sldId="286"/>
            <ac:spMk id="1308" creationId="{022D0013-6AB2-37FA-55FD-50D101C84B96}"/>
          </ac:spMkLst>
        </pc:spChg>
        <pc:spChg chg="mod">
          <ac:chgData name="Seyed Hamed" userId="220999c3-e6ef-4426-a304-d27831ca2f92" providerId="ADAL" clId="{121C0B15-9E1E-443F-BAD1-2D61C586516E}" dt="2025-01-08T22:08:00.170" v="424" actId="255"/>
          <ac:spMkLst>
            <pc:docMk/>
            <pc:sldMk cId="1729123015" sldId="286"/>
            <ac:spMk id="1309" creationId="{D3F6A0E5-A802-B08B-40AC-97690C1FBF5A}"/>
          </ac:spMkLst>
        </pc:spChg>
        <pc:spChg chg="mod">
          <ac:chgData name="Seyed Hamed" userId="220999c3-e6ef-4426-a304-d27831ca2f92" providerId="ADAL" clId="{121C0B15-9E1E-443F-BAD1-2D61C586516E}" dt="2025-01-08T22:08:00.170" v="424" actId="255"/>
          <ac:spMkLst>
            <pc:docMk/>
            <pc:sldMk cId="1729123015" sldId="286"/>
            <ac:spMk id="1311" creationId="{5DD68188-C4CB-A7DB-9B7C-187D2E3F0CF0}"/>
          </ac:spMkLst>
        </pc:spChg>
        <pc:spChg chg="mod">
          <ac:chgData name="Seyed Hamed" userId="220999c3-e6ef-4426-a304-d27831ca2f92" providerId="ADAL" clId="{121C0B15-9E1E-443F-BAD1-2D61C586516E}" dt="2025-01-08T22:08:00.170" v="424" actId="255"/>
          <ac:spMkLst>
            <pc:docMk/>
            <pc:sldMk cId="1729123015" sldId="286"/>
            <ac:spMk id="1312" creationId="{F8B654A8-4033-232B-2A6D-780F077BB09E}"/>
          </ac:spMkLst>
        </pc:spChg>
        <pc:spChg chg="mod">
          <ac:chgData name="Seyed Hamed" userId="220999c3-e6ef-4426-a304-d27831ca2f92" providerId="ADAL" clId="{121C0B15-9E1E-443F-BAD1-2D61C586516E}" dt="2025-01-08T22:08:00.170" v="424" actId="255"/>
          <ac:spMkLst>
            <pc:docMk/>
            <pc:sldMk cId="1729123015" sldId="286"/>
            <ac:spMk id="1313" creationId="{5D21B575-AD85-7E2E-5296-11A488694CED}"/>
          </ac:spMkLst>
        </pc:spChg>
        <pc:spChg chg="mod">
          <ac:chgData name="Seyed Hamed" userId="220999c3-e6ef-4426-a304-d27831ca2f92" providerId="ADAL" clId="{121C0B15-9E1E-443F-BAD1-2D61C586516E}" dt="2025-01-08T22:08:00.170" v="424" actId="255"/>
          <ac:spMkLst>
            <pc:docMk/>
            <pc:sldMk cId="1729123015" sldId="286"/>
            <ac:spMk id="1314" creationId="{24D79253-E059-4233-37C2-7F0874D843A4}"/>
          </ac:spMkLst>
        </pc:spChg>
        <pc:spChg chg="mod">
          <ac:chgData name="Seyed Hamed" userId="220999c3-e6ef-4426-a304-d27831ca2f92" providerId="ADAL" clId="{121C0B15-9E1E-443F-BAD1-2D61C586516E}" dt="2025-01-08T22:08:00.170" v="424" actId="255"/>
          <ac:spMkLst>
            <pc:docMk/>
            <pc:sldMk cId="1729123015" sldId="286"/>
            <ac:spMk id="1315" creationId="{7A7264B0-D988-EB8E-291E-ADDC628E541D}"/>
          </ac:spMkLst>
        </pc:spChg>
        <pc:spChg chg="mod">
          <ac:chgData name="Seyed Hamed" userId="220999c3-e6ef-4426-a304-d27831ca2f92" providerId="ADAL" clId="{121C0B15-9E1E-443F-BAD1-2D61C586516E}" dt="2025-01-08T22:08:00.170" v="424" actId="255"/>
          <ac:spMkLst>
            <pc:docMk/>
            <pc:sldMk cId="1729123015" sldId="286"/>
            <ac:spMk id="1317" creationId="{58E389A9-C710-4B0B-44D5-3D16190D67E2}"/>
          </ac:spMkLst>
        </pc:spChg>
        <pc:spChg chg="mod">
          <ac:chgData name="Seyed Hamed" userId="220999c3-e6ef-4426-a304-d27831ca2f92" providerId="ADAL" clId="{121C0B15-9E1E-443F-BAD1-2D61C586516E}" dt="2025-01-08T22:08:00.170" v="424" actId="255"/>
          <ac:spMkLst>
            <pc:docMk/>
            <pc:sldMk cId="1729123015" sldId="286"/>
            <ac:spMk id="1318" creationId="{B0210F35-5CBE-5E12-3A67-D6F66E7B759A}"/>
          </ac:spMkLst>
        </pc:spChg>
        <pc:spChg chg="mod">
          <ac:chgData name="Seyed Hamed" userId="220999c3-e6ef-4426-a304-d27831ca2f92" providerId="ADAL" clId="{121C0B15-9E1E-443F-BAD1-2D61C586516E}" dt="2025-01-08T22:08:00.170" v="424" actId="255"/>
          <ac:spMkLst>
            <pc:docMk/>
            <pc:sldMk cId="1729123015" sldId="286"/>
            <ac:spMk id="1319" creationId="{3098DA98-A1BF-4BC1-9DCF-D27484107625}"/>
          </ac:spMkLst>
        </pc:spChg>
        <pc:spChg chg="mod">
          <ac:chgData name="Seyed Hamed" userId="220999c3-e6ef-4426-a304-d27831ca2f92" providerId="ADAL" clId="{121C0B15-9E1E-443F-BAD1-2D61C586516E}" dt="2025-01-08T22:08:00.170" v="424" actId="255"/>
          <ac:spMkLst>
            <pc:docMk/>
            <pc:sldMk cId="1729123015" sldId="286"/>
            <ac:spMk id="1320" creationId="{7B28BE3A-FC61-2BDD-AE21-A4EDDF1AEF2F}"/>
          </ac:spMkLst>
        </pc:spChg>
        <pc:spChg chg="mod">
          <ac:chgData name="Seyed Hamed" userId="220999c3-e6ef-4426-a304-d27831ca2f92" providerId="ADAL" clId="{121C0B15-9E1E-443F-BAD1-2D61C586516E}" dt="2025-01-08T22:08:00.170" v="424" actId="255"/>
          <ac:spMkLst>
            <pc:docMk/>
            <pc:sldMk cId="1729123015" sldId="286"/>
            <ac:spMk id="1321" creationId="{7C240ACB-CED0-7F49-31F0-C87D518FEC72}"/>
          </ac:spMkLst>
        </pc:spChg>
        <pc:spChg chg="mod">
          <ac:chgData name="Seyed Hamed" userId="220999c3-e6ef-4426-a304-d27831ca2f92" providerId="ADAL" clId="{121C0B15-9E1E-443F-BAD1-2D61C586516E}" dt="2025-01-08T22:08:00.170" v="424" actId="255"/>
          <ac:spMkLst>
            <pc:docMk/>
            <pc:sldMk cId="1729123015" sldId="286"/>
            <ac:spMk id="1322" creationId="{82C76942-2C22-1AEF-1721-2A3214750BEE}"/>
          </ac:spMkLst>
        </pc:spChg>
        <pc:spChg chg="mod">
          <ac:chgData name="Seyed Hamed" userId="220999c3-e6ef-4426-a304-d27831ca2f92" providerId="ADAL" clId="{121C0B15-9E1E-443F-BAD1-2D61C586516E}" dt="2025-01-08T22:08:00.170" v="424" actId="255"/>
          <ac:spMkLst>
            <pc:docMk/>
            <pc:sldMk cId="1729123015" sldId="286"/>
            <ac:spMk id="1324" creationId="{61A47A9F-32AE-981E-BB4D-315F9C5D8559}"/>
          </ac:spMkLst>
        </pc:spChg>
        <pc:spChg chg="mod">
          <ac:chgData name="Seyed Hamed" userId="220999c3-e6ef-4426-a304-d27831ca2f92" providerId="ADAL" clId="{121C0B15-9E1E-443F-BAD1-2D61C586516E}" dt="2025-01-08T22:08:00.170" v="424" actId="255"/>
          <ac:spMkLst>
            <pc:docMk/>
            <pc:sldMk cId="1729123015" sldId="286"/>
            <ac:spMk id="1325" creationId="{F40B0C30-574D-2DD5-A044-CBE61A194E80}"/>
          </ac:spMkLst>
        </pc:spChg>
        <pc:spChg chg="mod">
          <ac:chgData name="Seyed Hamed" userId="220999c3-e6ef-4426-a304-d27831ca2f92" providerId="ADAL" clId="{121C0B15-9E1E-443F-BAD1-2D61C586516E}" dt="2025-01-08T22:08:00.170" v="424" actId="255"/>
          <ac:spMkLst>
            <pc:docMk/>
            <pc:sldMk cId="1729123015" sldId="286"/>
            <ac:spMk id="1326" creationId="{EC811A46-FDD4-DA04-9C4C-F82F68AB2C90}"/>
          </ac:spMkLst>
        </pc:spChg>
        <pc:spChg chg="mod">
          <ac:chgData name="Seyed Hamed" userId="220999c3-e6ef-4426-a304-d27831ca2f92" providerId="ADAL" clId="{121C0B15-9E1E-443F-BAD1-2D61C586516E}" dt="2025-01-08T22:08:00.170" v="424" actId="255"/>
          <ac:spMkLst>
            <pc:docMk/>
            <pc:sldMk cId="1729123015" sldId="286"/>
            <ac:spMk id="1327" creationId="{E9BB62F2-8E10-AB41-75E4-C7EE0F3ECA7B}"/>
          </ac:spMkLst>
        </pc:spChg>
        <pc:spChg chg="mod">
          <ac:chgData name="Seyed Hamed" userId="220999c3-e6ef-4426-a304-d27831ca2f92" providerId="ADAL" clId="{121C0B15-9E1E-443F-BAD1-2D61C586516E}" dt="2025-01-08T22:08:00.170" v="424" actId="255"/>
          <ac:spMkLst>
            <pc:docMk/>
            <pc:sldMk cId="1729123015" sldId="286"/>
            <ac:spMk id="1328" creationId="{5CCE7AE2-1A8B-0E61-1E51-56D2243B6F02}"/>
          </ac:spMkLst>
        </pc:spChg>
        <pc:spChg chg="mod">
          <ac:chgData name="Seyed Hamed" userId="220999c3-e6ef-4426-a304-d27831ca2f92" providerId="ADAL" clId="{121C0B15-9E1E-443F-BAD1-2D61C586516E}" dt="2025-01-08T22:08:00.170" v="424" actId="255"/>
          <ac:spMkLst>
            <pc:docMk/>
            <pc:sldMk cId="1729123015" sldId="286"/>
            <ac:spMk id="1329" creationId="{9671AA20-0D50-9335-F95E-F752695A5A89}"/>
          </ac:spMkLst>
        </pc:spChg>
        <pc:spChg chg="mod">
          <ac:chgData name="Seyed Hamed" userId="220999c3-e6ef-4426-a304-d27831ca2f92" providerId="ADAL" clId="{121C0B15-9E1E-443F-BAD1-2D61C586516E}" dt="2025-01-08T22:08:00.170" v="424" actId="255"/>
          <ac:spMkLst>
            <pc:docMk/>
            <pc:sldMk cId="1729123015" sldId="286"/>
            <ac:spMk id="1331" creationId="{6D6FC07D-F3F1-D798-A925-CD3449120C61}"/>
          </ac:spMkLst>
        </pc:spChg>
        <pc:spChg chg="mod">
          <ac:chgData name="Seyed Hamed" userId="220999c3-e6ef-4426-a304-d27831ca2f92" providerId="ADAL" clId="{121C0B15-9E1E-443F-BAD1-2D61C586516E}" dt="2025-01-08T22:08:00.170" v="424" actId="255"/>
          <ac:spMkLst>
            <pc:docMk/>
            <pc:sldMk cId="1729123015" sldId="286"/>
            <ac:spMk id="1332" creationId="{7B8589CF-7E95-D84C-0430-DE7E89C6593A}"/>
          </ac:spMkLst>
        </pc:spChg>
        <pc:spChg chg="mod">
          <ac:chgData name="Seyed Hamed" userId="220999c3-e6ef-4426-a304-d27831ca2f92" providerId="ADAL" clId="{121C0B15-9E1E-443F-BAD1-2D61C586516E}" dt="2025-01-08T22:08:00.170" v="424" actId="255"/>
          <ac:spMkLst>
            <pc:docMk/>
            <pc:sldMk cId="1729123015" sldId="286"/>
            <ac:spMk id="1333" creationId="{A576FCA3-43E7-F0FF-2348-98A828D1F6A9}"/>
          </ac:spMkLst>
        </pc:spChg>
        <pc:spChg chg="mod">
          <ac:chgData name="Seyed Hamed" userId="220999c3-e6ef-4426-a304-d27831ca2f92" providerId="ADAL" clId="{121C0B15-9E1E-443F-BAD1-2D61C586516E}" dt="2025-01-08T22:08:00.170" v="424" actId="255"/>
          <ac:spMkLst>
            <pc:docMk/>
            <pc:sldMk cId="1729123015" sldId="286"/>
            <ac:spMk id="1334" creationId="{5956BF8E-2AAD-F760-59B0-D6CA2300C65E}"/>
          </ac:spMkLst>
        </pc:spChg>
        <pc:spChg chg="mod">
          <ac:chgData name="Seyed Hamed" userId="220999c3-e6ef-4426-a304-d27831ca2f92" providerId="ADAL" clId="{121C0B15-9E1E-443F-BAD1-2D61C586516E}" dt="2025-01-08T22:08:00.170" v="424" actId="255"/>
          <ac:spMkLst>
            <pc:docMk/>
            <pc:sldMk cId="1729123015" sldId="286"/>
            <ac:spMk id="1335" creationId="{0AC77A0E-743F-2235-D747-8DBD710022BF}"/>
          </ac:spMkLst>
        </pc:spChg>
        <pc:spChg chg="mod">
          <ac:chgData name="Seyed Hamed" userId="220999c3-e6ef-4426-a304-d27831ca2f92" providerId="ADAL" clId="{121C0B15-9E1E-443F-BAD1-2D61C586516E}" dt="2025-01-08T22:08:00.170" v="424" actId="255"/>
          <ac:spMkLst>
            <pc:docMk/>
            <pc:sldMk cId="1729123015" sldId="286"/>
            <ac:spMk id="1336" creationId="{E8993C4A-D530-00A3-5A6B-E70C6DA9CD82}"/>
          </ac:spMkLst>
        </pc:spChg>
        <pc:spChg chg="mod">
          <ac:chgData name="Seyed Hamed" userId="220999c3-e6ef-4426-a304-d27831ca2f92" providerId="ADAL" clId="{121C0B15-9E1E-443F-BAD1-2D61C586516E}" dt="2025-01-08T22:08:00.170" v="424" actId="255"/>
          <ac:spMkLst>
            <pc:docMk/>
            <pc:sldMk cId="1729123015" sldId="286"/>
            <ac:spMk id="1337" creationId="{3E63A81F-490C-77A3-1092-5F0B43464096}"/>
          </ac:spMkLst>
        </pc:spChg>
        <pc:spChg chg="mod">
          <ac:chgData name="Seyed Hamed" userId="220999c3-e6ef-4426-a304-d27831ca2f92" providerId="ADAL" clId="{121C0B15-9E1E-443F-BAD1-2D61C586516E}" dt="2025-01-08T22:08:00.170" v="424" actId="255"/>
          <ac:spMkLst>
            <pc:docMk/>
            <pc:sldMk cId="1729123015" sldId="286"/>
            <ac:spMk id="1338" creationId="{6FD50B2E-A237-D689-62F7-ED281214D29C}"/>
          </ac:spMkLst>
        </pc:spChg>
        <pc:spChg chg="mod">
          <ac:chgData name="Seyed Hamed" userId="220999c3-e6ef-4426-a304-d27831ca2f92" providerId="ADAL" clId="{121C0B15-9E1E-443F-BAD1-2D61C586516E}" dt="2025-01-08T22:08:00.170" v="424" actId="255"/>
          <ac:spMkLst>
            <pc:docMk/>
            <pc:sldMk cId="1729123015" sldId="286"/>
            <ac:spMk id="1339" creationId="{7880F623-3C79-78E6-A84A-969C79374E73}"/>
          </ac:spMkLst>
        </pc:spChg>
        <pc:spChg chg="mod">
          <ac:chgData name="Seyed Hamed" userId="220999c3-e6ef-4426-a304-d27831ca2f92" providerId="ADAL" clId="{121C0B15-9E1E-443F-BAD1-2D61C586516E}" dt="2025-01-08T22:08:00.170" v="424" actId="255"/>
          <ac:spMkLst>
            <pc:docMk/>
            <pc:sldMk cId="1729123015" sldId="286"/>
            <ac:spMk id="1341" creationId="{CB800CC7-7D63-46A3-6655-98A2EE53DED3}"/>
          </ac:spMkLst>
        </pc:spChg>
        <pc:spChg chg="mod">
          <ac:chgData name="Seyed Hamed" userId="220999c3-e6ef-4426-a304-d27831ca2f92" providerId="ADAL" clId="{121C0B15-9E1E-443F-BAD1-2D61C586516E}" dt="2025-01-08T22:08:00.170" v="424" actId="255"/>
          <ac:spMkLst>
            <pc:docMk/>
            <pc:sldMk cId="1729123015" sldId="286"/>
            <ac:spMk id="1342" creationId="{5975FEDA-B2FB-D584-5671-3BF1ED22F865}"/>
          </ac:spMkLst>
        </pc:spChg>
        <pc:spChg chg="mod">
          <ac:chgData name="Seyed Hamed" userId="220999c3-e6ef-4426-a304-d27831ca2f92" providerId="ADAL" clId="{121C0B15-9E1E-443F-BAD1-2D61C586516E}" dt="2025-01-08T22:08:00.170" v="424" actId="255"/>
          <ac:spMkLst>
            <pc:docMk/>
            <pc:sldMk cId="1729123015" sldId="286"/>
            <ac:spMk id="1343" creationId="{C0631E1F-C31D-773E-213C-1FAF81AAE1B7}"/>
          </ac:spMkLst>
        </pc:spChg>
        <pc:spChg chg="mod">
          <ac:chgData name="Seyed Hamed" userId="220999c3-e6ef-4426-a304-d27831ca2f92" providerId="ADAL" clId="{121C0B15-9E1E-443F-BAD1-2D61C586516E}" dt="2025-01-08T22:08:00.170" v="424" actId="255"/>
          <ac:spMkLst>
            <pc:docMk/>
            <pc:sldMk cId="1729123015" sldId="286"/>
            <ac:spMk id="1344" creationId="{C6C4E5A8-732E-C51E-4DAD-38CF54AFDD18}"/>
          </ac:spMkLst>
        </pc:spChg>
        <pc:spChg chg="mod">
          <ac:chgData name="Seyed Hamed" userId="220999c3-e6ef-4426-a304-d27831ca2f92" providerId="ADAL" clId="{121C0B15-9E1E-443F-BAD1-2D61C586516E}" dt="2025-01-08T22:08:00.170" v="424" actId="255"/>
          <ac:spMkLst>
            <pc:docMk/>
            <pc:sldMk cId="1729123015" sldId="286"/>
            <ac:spMk id="1345" creationId="{C6F606F8-2CD3-393E-92F8-35842401A7EA}"/>
          </ac:spMkLst>
        </pc:spChg>
        <pc:spChg chg="mod">
          <ac:chgData name="Seyed Hamed" userId="220999c3-e6ef-4426-a304-d27831ca2f92" providerId="ADAL" clId="{121C0B15-9E1E-443F-BAD1-2D61C586516E}" dt="2025-01-08T22:08:00.170" v="424" actId="255"/>
          <ac:spMkLst>
            <pc:docMk/>
            <pc:sldMk cId="1729123015" sldId="286"/>
            <ac:spMk id="1347" creationId="{E7B16864-327D-8035-A157-7A8DF3067C29}"/>
          </ac:spMkLst>
        </pc:spChg>
        <pc:spChg chg="mod">
          <ac:chgData name="Seyed Hamed" userId="220999c3-e6ef-4426-a304-d27831ca2f92" providerId="ADAL" clId="{121C0B15-9E1E-443F-BAD1-2D61C586516E}" dt="2025-01-08T22:08:00.170" v="424" actId="255"/>
          <ac:spMkLst>
            <pc:docMk/>
            <pc:sldMk cId="1729123015" sldId="286"/>
            <ac:spMk id="1348" creationId="{0E06E634-4E29-E34D-1D8F-064CE5D5723F}"/>
          </ac:spMkLst>
        </pc:spChg>
        <pc:spChg chg="mod">
          <ac:chgData name="Seyed Hamed" userId="220999c3-e6ef-4426-a304-d27831ca2f92" providerId="ADAL" clId="{121C0B15-9E1E-443F-BAD1-2D61C586516E}" dt="2025-01-08T22:08:00.170" v="424" actId="255"/>
          <ac:spMkLst>
            <pc:docMk/>
            <pc:sldMk cId="1729123015" sldId="286"/>
            <ac:spMk id="1349" creationId="{BFB480F6-D0CC-C30F-B72B-38C1994C739F}"/>
          </ac:spMkLst>
        </pc:spChg>
        <pc:spChg chg="mod">
          <ac:chgData name="Seyed Hamed" userId="220999c3-e6ef-4426-a304-d27831ca2f92" providerId="ADAL" clId="{121C0B15-9E1E-443F-BAD1-2D61C586516E}" dt="2025-01-08T22:08:00.170" v="424" actId="255"/>
          <ac:spMkLst>
            <pc:docMk/>
            <pc:sldMk cId="1729123015" sldId="286"/>
            <ac:spMk id="1350" creationId="{EA1FDD32-5999-AFB0-4661-D7DBDD2A8ABD}"/>
          </ac:spMkLst>
        </pc:spChg>
        <pc:spChg chg="mod">
          <ac:chgData name="Seyed Hamed" userId="220999c3-e6ef-4426-a304-d27831ca2f92" providerId="ADAL" clId="{121C0B15-9E1E-443F-BAD1-2D61C586516E}" dt="2025-01-08T22:08:00.170" v="424" actId="255"/>
          <ac:spMkLst>
            <pc:docMk/>
            <pc:sldMk cId="1729123015" sldId="286"/>
            <ac:spMk id="1351" creationId="{09C575B5-1FDA-CD14-3F2C-28F68CB20C50}"/>
          </ac:spMkLst>
        </pc:spChg>
        <pc:spChg chg="mod">
          <ac:chgData name="Seyed Hamed" userId="220999c3-e6ef-4426-a304-d27831ca2f92" providerId="ADAL" clId="{121C0B15-9E1E-443F-BAD1-2D61C586516E}" dt="2025-01-08T22:08:00.170" v="424" actId="255"/>
          <ac:spMkLst>
            <pc:docMk/>
            <pc:sldMk cId="1729123015" sldId="286"/>
            <ac:spMk id="1353" creationId="{8FF92950-6BFA-D582-D704-7BD80179AFC9}"/>
          </ac:spMkLst>
        </pc:spChg>
        <pc:spChg chg="mod">
          <ac:chgData name="Seyed Hamed" userId="220999c3-e6ef-4426-a304-d27831ca2f92" providerId="ADAL" clId="{121C0B15-9E1E-443F-BAD1-2D61C586516E}" dt="2025-01-08T22:08:00.170" v="424" actId="255"/>
          <ac:spMkLst>
            <pc:docMk/>
            <pc:sldMk cId="1729123015" sldId="286"/>
            <ac:spMk id="1354" creationId="{8D035FF7-F980-48BD-4539-ABEC36A2E075}"/>
          </ac:spMkLst>
        </pc:spChg>
        <pc:spChg chg="mod">
          <ac:chgData name="Seyed Hamed" userId="220999c3-e6ef-4426-a304-d27831ca2f92" providerId="ADAL" clId="{121C0B15-9E1E-443F-BAD1-2D61C586516E}" dt="2025-01-08T22:08:00.170" v="424" actId="255"/>
          <ac:spMkLst>
            <pc:docMk/>
            <pc:sldMk cId="1729123015" sldId="286"/>
            <ac:spMk id="1355" creationId="{4371C310-9514-61BF-F0F5-384001B389E9}"/>
          </ac:spMkLst>
        </pc:spChg>
        <pc:spChg chg="mod">
          <ac:chgData name="Seyed Hamed" userId="220999c3-e6ef-4426-a304-d27831ca2f92" providerId="ADAL" clId="{121C0B15-9E1E-443F-BAD1-2D61C586516E}" dt="2025-01-08T22:08:00.170" v="424" actId="255"/>
          <ac:spMkLst>
            <pc:docMk/>
            <pc:sldMk cId="1729123015" sldId="286"/>
            <ac:spMk id="1356" creationId="{DA43DA38-E8D3-4208-E9EE-D9A456C907D3}"/>
          </ac:spMkLst>
        </pc:spChg>
        <pc:spChg chg="mod">
          <ac:chgData name="Seyed Hamed" userId="220999c3-e6ef-4426-a304-d27831ca2f92" providerId="ADAL" clId="{121C0B15-9E1E-443F-BAD1-2D61C586516E}" dt="2025-01-08T22:08:00.170" v="424" actId="255"/>
          <ac:spMkLst>
            <pc:docMk/>
            <pc:sldMk cId="1729123015" sldId="286"/>
            <ac:spMk id="1357" creationId="{5F19CDC4-EFE7-65C7-DD55-3ECAF88AC645}"/>
          </ac:spMkLst>
        </pc:spChg>
        <pc:spChg chg="mod">
          <ac:chgData name="Seyed Hamed" userId="220999c3-e6ef-4426-a304-d27831ca2f92" providerId="ADAL" clId="{121C0B15-9E1E-443F-BAD1-2D61C586516E}" dt="2025-01-08T22:08:00.170" v="424" actId="255"/>
          <ac:spMkLst>
            <pc:docMk/>
            <pc:sldMk cId="1729123015" sldId="286"/>
            <ac:spMk id="1359" creationId="{120710CA-FFAC-62AF-6C4D-BCD2A057F167}"/>
          </ac:spMkLst>
        </pc:spChg>
        <pc:spChg chg="mod">
          <ac:chgData name="Seyed Hamed" userId="220999c3-e6ef-4426-a304-d27831ca2f92" providerId="ADAL" clId="{121C0B15-9E1E-443F-BAD1-2D61C586516E}" dt="2025-01-08T22:08:00.170" v="424" actId="255"/>
          <ac:spMkLst>
            <pc:docMk/>
            <pc:sldMk cId="1729123015" sldId="286"/>
            <ac:spMk id="1360" creationId="{AD4C73CB-7A45-B6F5-C462-132B83715E2B}"/>
          </ac:spMkLst>
        </pc:spChg>
        <pc:spChg chg="mod">
          <ac:chgData name="Seyed Hamed" userId="220999c3-e6ef-4426-a304-d27831ca2f92" providerId="ADAL" clId="{121C0B15-9E1E-443F-BAD1-2D61C586516E}" dt="2025-01-08T22:08:00.170" v="424" actId="255"/>
          <ac:spMkLst>
            <pc:docMk/>
            <pc:sldMk cId="1729123015" sldId="286"/>
            <ac:spMk id="1361" creationId="{7D431446-6160-238C-9E99-BBF432C94237}"/>
          </ac:spMkLst>
        </pc:spChg>
        <pc:spChg chg="mod">
          <ac:chgData name="Seyed Hamed" userId="220999c3-e6ef-4426-a304-d27831ca2f92" providerId="ADAL" clId="{121C0B15-9E1E-443F-BAD1-2D61C586516E}" dt="2025-01-08T22:08:00.170" v="424" actId="255"/>
          <ac:spMkLst>
            <pc:docMk/>
            <pc:sldMk cId="1729123015" sldId="286"/>
            <ac:spMk id="1362" creationId="{E7D42083-5153-30F8-D24B-6AA8C956FC8F}"/>
          </ac:spMkLst>
        </pc:spChg>
        <pc:spChg chg="mod">
          <ac:chgData name="Seyed Hamed" userId="220999c3-e6ef-4426-a304-d27831ca2f92" providerId="ADAL" clId="{121C0B15-9E1E-443F-BAD1-2D61C586516E}" dt="2025-01-08T22:08:00.170" v="424" actId="255"/>
          <ac:spMkLst>
            <pc:docMk/>
            <pc:sldMk cId="1729123015" sldId="286"/>
            <ac:spMk id="1363" creationId="{7553B682-86D3-711B-8C7E-1A6A1DDA1E19}"/>
          </ac:spMkLst>
        </pc:spChg>
        <pc:spChg chg="mod">
          <ac:chgData name="Seyed Hamed" userId="220999c3-e6ef-4426-a304-d27831ca2f92" providerId="ADAL" clId="{121C0B15-9E1E-443F-BAD1-2D61C586516E}" dt="2025-01-08T22:08:00.170" v="424" actId="255"/>
          <ac:spMkLst>
            <pc:docMk/>
            <pc:sldMk cId="1729123015" sldId="286"/>
            <ac:spMk id="1364" creationId="{E38A6C30-008E-3F2B-5B67-70A4DDF7DAF9}"/>
          </ac:spMkLst>
        </pc:spChg>
        <pc:spChg chg="mod">
          <ac:chgData name="Seyed Hamed" userId="220999c3-e6ef-4426-a304-d27831ca2f92" providerId="ADAL" clId="{121C0B15-9E1E-443F-BAD1-2D61C586516E}" dt="2025-01-08T22:08:00.170" v="424" actId="255"/>
          <ac:spMkLst>
            <pc:docMk/>
            <pc:sldMk cId="1729123015" sldId="286"/>
            <ac:spMk id="1365" creationId="{C5544B38-3A59-59D9-C160-0BDCFA2FFF53}"/>
          </ac:spMkLst>
        </pc:spChg>
        <pc:spChg chg="mod">
          <ac:chgData name="Seyed Hamed" userId="220999c3-e6ef-4426-a304-d27831ca2f92" providerId="ADAL" clId="{121C0B15-9E1E-443F-BAD1-2D61C586516E}" dt="2025-01-08T22:08:00.170" v="424" actId="255"/>
          <ac:spMkLst>
            <pc:docMk/>
            <pc:sldMk cId="1729123015" sldId="286"/>
            <ac:spMk id="1366" creationId="{9E8A58D2-4173-FC38-93EA-2E6709E96429}"/>
          </ac:spMkLst>
        </pc:spChg>
        <pc:spChg chg="mod">
          <ac:chgData name="Seyed Hamed" userId="220999c3-e6ef-4426-a304-d27831ca2f92" providerId="ADAL" clId="{121C0B15-9E1E-443F-BAD1-2D61C586516E}" dt="2025-01-08T22:08:00.170" v="424" actId="255"/>
          <ac:spMkLst>
            <pc:docMk/>
            <pc:sldMk cId="1729123015" sldId="286"/>
            <ac:spMk id="1367" creationId="{D8ABA620-9B19-478B-9590-1AA7186A291B}"/>
          </ac:spMkLst>
        </pc:spChg>
        <pc:spChg chg="mod">
          <ac:chgData name="Seyed Hamed" userId="220999c3-e6ef-4426-a304-d27831ca2f92" providerId="ADAL" clId="{121C0B15-9E1E-443F-BAD1-2D61C586516E}" dt="2025-01-08T22:08:00.170" v="424" actId="255"/>
          <ac:spMkLst>
            <pc:docMk/>
            <pc:sldMk cId="1729123015" sldId="286"/>
            <ac:spMk id="1368" creationId="{E57E4A38-633B-F9A8-79EC-10DFB0FEC35F}"/>
          </ac:spMkLst>
        </pc:spChg>
        <pc:spChg chg="mod">
          <ac:chgData name="Seyed Hamed" userId="220999c3-e6ef-4426-a304-d27831ca2f92" providerId="ADAL" clId="{121C0B15-9E1E-443F-BAD1-2D61C586516E}" dt="2025-01-08T22:08:00.170" v="424" actId="255"/>
          <ac:spMkLst>
            <pc:docMk/>
            <pc:sldMk cId="1729123015" sldId="286"/>
            <ac:spMk id="1370" creationId="{900780EA-2AC3-FE61-B3FC-3C11E679D649}"/>
          </ac:spMkLst>
        </pc:spChg>
        <pc:spChg chg="mod">
          <ac:chgData name="Seyed Hamed" userId="220999c3-e6ef-4426-a304-d27831ca2f92" providerId="ADAL" clId="{121C0B15-9E1E-443F-BAD1-2D61C586516E}" dt="2025-01-08T22:08:00.170" v="424" actId="255"/>
          <ac:spMkLst>
            <pc:docMk/>
            <pc:sldMk cId="1729123015" sldId="286"/>
            <ac:spMk id="1371" creationId="{C696B4EF-4D73-7727-C0D2-4EC51C79FC58}"/>
          </ac:spMkLst>
        </pc:spChg>
        <pc:spChg chg="mod">
          <ac:chgData name="Seyed Hamed" userId="220999c3-e6ef-4426-a304-d27831ca2f92" providerId="ADAL" clId="{121C0B15-9E1E-443F-BAD1-2D61C586516E}" dt="2025-01-08T22:08:00.170" v="424" actId="255"/>
          <ac:spMkLst>
            <pc:docMk/>
            <pc:sldMk cId="1729123015" sldId="286"/>
            <ac:spMk id="1372" creationId="{7F913CCB-CBD8-4880-A21C-21E709DDA9C7}"/>
          </ac:spMkLst>
        </pc:spChg>
        <pc:spChg chg="mod">
          <ac:chgData name="Seyed Hamed" userId="220999c3-e6ef-4426-a304-d27831ca2f92" providerId="ADAL" clId="{121C0B15-9E1E-443F-BAD1-2D61C586516E}" dt="2025-01-08T22:08:00.170" v="424" actId="255"/>
          <ac:spMkLst>
            <pc:docMk/>
            <pc:sldMk cId="1729123015" sldId="286"/>
            <ac:spMk id="1373" creationId="{E3468891-9323-5018-8BA9-683FA9D395F0}"/>
          </ac:spMkLst>
        </pc:spChg>
        <pc:spChg chg="mod">
          <ac:chgData name="Seyed Hamed" userId="220999c3-e6ef-4426-a304-d27831ca2f92" providerId="ADAL" clId="{121C0B15-9E1E-443F-BAD1-2D61C586516E}" dt="2025-01-08T22:08:00.170" v="424" actId="255"/>
          <ac:spMkLst>
            <pc:docMk/>
            <pc:sldMk cId="1729123015" sldId="286"/>
            <ac:spMk id="1374" creationId="{BB403039-892C-9923-8132-6D0B69DB7A9E}"/>
          </ac:spMkLst>
        </pc:spChg>
        <pc:spChg chg="mod">
          <ac:chgData name="Seyed Hamed" userId="220999c3-e6ef-4426-a304-d27831ca2f92" providerId="ADAL" clId="{121C0B15-9E1E-443F-BAD1-2D61C586516E}" dt="2025-01-08T22:08:00.170" v="424" actId="255"/>
          <ac:spMkLst>
            <pc:docMk/>
            <pc:sldMk cId="1729123015" sldId="286"/>
            <ac:spMk id="1375" creationId="{C39C647A-6BE9-4EF1-0578-04B79A4F6553}"/>
          </ac:spMkLst>
        </pc:spChg>
        <pc:spChg chg="mod">
          <ac:chgData name="Seyed Hamed" userId="220999c3-e6ef-4426-a304-d27831ca2f92" providerId="ADAL" clId="{121C0B15-9E1E-443F-BAD1-2D61C586516E}" dt="2025-01-08T22:08:00.170" v="424" actId="255"/>
          <ac:spMkLst>
            <pc:docMk/>
            <pc:sldMk cId="1729123015" sldId="286"/>
            <ac:spMk id="1376" creationId="{2D522A1B-C66C-CDAC-1683-3CB9D5E2CF33}"/>
          </ac:spMkLst>
        </pc:spChg>
        <pc:spChg chg="mod">
          <ac:chgData name="Seyed Hamed" userId="220999c3-e6ef-4426-a304-d27831ca2f92" providerId="ADAL" clId="{121C0B15-9E1E-443F-BAD1-2D61C586516E}" dt="2025-01-08T22:08:00.170" v="424" actId="255"/>
          <ac:spMkLst>
            <pc:docMk/>
            <pc:sldMk cId="1729123015" sldId="286"/>
            <ac:spMk id="1377" creationId="{7DFA4733-22BC-9D1C-4E09-C03F1A8406A9}"/>
          </ac:spMkLst>
        </pc:spChg>
        <pc:spChg chg="mod">
          <ac:chgData name="Seyed Hamed" userId="220999c3-e6ef-4426-a304-d27831ca2f92" providerId="ADAL" clId="{121C0B15-9E1E-443F-BAD1-2D61C586516E}" dt="2025-01-08T22:08:00.170" v="424" actId="255"/>
          <ac:spMkLst>
            <pc:docMk/>
            <pc:sldMk cId="1729123015" sldId="286"/>
            <ac:spMk id="1378" creationId="{6B75C9B9-308E-F469-4DEB-8FDC0E113C2F}"/>
          </ac:spMkLst>
        </pc:spChg>
        <pc:spChg chg="mod">
          <ac:chgData name="Seyed Hamed" userId="220999c3-e6ef-4426-a304-d27831ca2f92" providerId="ADAL" clId="{121C0B15-9E1E-443F-BAD1-2D61C586516E}" dt="2025-01-08T22:08:00.170" v="424" actId="255"/>
          <ac:spMkLst>
            <pc:docMk/>
            <pc:sldMk cId="1729123015" sldId="286"/>
            <ac:spMk id="1379" creationId="{68A01DF3-6E67-06A9-D0EE-7904B732C49C}"/>
          </ac:spMkLst>
        </pc:spChg>
        <pc:spChg chg="mod">
          <ac:chgData name="Seyed Hamed" userId="220999c3-e6ef-4426-a304-d27831ca2f92" providerId="ADAL" clId="{121C0B15-9E1E-443F-BAD1-2D61C586516E}" dt="2025-01-08T22:08:00.170" v="424" actId="255"/>
          <ac:spMkLst>
            <pc:docMk/>
            <pc:sldMk cId="1729123015" sldId="286"/>
            <ac:spMk id="1380" creationId="{05FD8A64-7222-ABA0-EA42-12E7CDFA5024}"/>
          </ac:spMkLst>
        </pc:spChg>
        <pc:spChg chg="mod">
          <ac:chgData name="Seyed Hamed" userId="220999c3-e6ef-4426-a304-d27831ca2f92" providerId="ADAL" clId="{121C0B15-9E1E-443F-BAD1-2D61C586516E}" dt="2025-01-08T22:08:00.170" v="424" actId="255"/>
          <ac:spMkLst>
            <pc:docMk/>
            <pc:sldMk cId="1729123015" sldId="286"/>
            <ac:spMk id="1381" creationId="{3479169A-9B3C-D228-539C-D754E90809FF}"/>
          </ac:spMkLst>
        </pc:spChg>
        <pc:spChg chg="mod">
          <ac:chgData name="Seyed Hamed" userId="220999c3-e6ef-4426-a304-d27831ca2f92" providerId="ADAL" clId="{121C0B15-9E1E-443F-BAD1-2D61C586516E}" dt="2025-01-08T22:08:00.170" v="424" actId="255"/>
          <ac:spMkLst>
            <pc:docMk/>
            <pc:sldMk cId="1729123015" sldId="286"/>
            <ac:spMk id="1382" creationId="{FFAFE003-669C-BF68-FD8B-BB17E8E3D8D3}"/>
          </ac:spMkLst>
        </pc:spChg>
        <pc:spChg chg="mod">
          <ac:chgData name="Seyed Hamed" userId="220999c3-e6ef-4426-a304-d27831ca2f92" providerId="ADAL" clId="{121C0B15-9E1E-443F-BAD1-2D61C586516E}" dt="2025-01-08T22:08:00.170" v="424" actId="255"/>
          <ac:spMkLst>
            <pc:docMk/>
            <pc:sldMk cId="1729123015" sldId="286"/>
            <ac:spMk id="1383" creationId="{29B4225F-EA73-53A1-E603-7EFA95DDB784}"/>
          </ac:spMkLst>
        </pc:spChg>
        <pc:spChg chg="mod">
          <ac:chgData name="Seyed Hamed" userId="220999c3-e6ef-4426-a304-d27831ca2f92" providerId="ADAL" clId="{121C0B15-9E1E-443F-BAD1-2D61C586516E}" dt="2025-01-08T22:08:00.170" v="424" actId="255"/>
          <ac:spMkLst>
            <pc:docMk/>
            <pc:sldMk cId="1729123015" sldId="286"/>
            <ac:spMk id="1384" creationId="{BBED2D74-1E38-4784-4056-E1129621D0F4}"/>
          </ac:spMkLst>
        </pc:spChg>
        <pc:spChg chg="mod">
          <ac:chgData name="Seyed Hamed" userId="220999c3-e6ef-4426-a304-d27831ca2f92" providerId="ADAL" clId="{121C0B15-9E1E-443F-BAD1-2D61C586516E}" dt="2025-01-08T22:08:00.170" v="424" actId="255"/>
          <ac:spMkLst>
            <pc:docMk/>
            <pc:sldMk cId="1729123015" sldId="286"/>
            <ac:spMk id="1385" creationId="{FF7D5CF6-7079-8191-9E68-2EA722598AFF}"/>
          </ac:spMkLst>
        </pc:spChg>
        <pc:spChg chg="mod">
          <ac:chgData name="Seyed Hamed" userId="220999c3-e6ef-4426-a304-d27831ca2f92" providerId="ADAL" clId="{121C0B15-9E1E-443F-BAD1-2D61C586516E}" dt="2025-01-08T22:08:00.170" v="424" actId="255"/>
          <ac:spMkLst>
            <pc:docMk/>
            <pc:sldMk cId="1729123015" sldId="286"/>
            <ac:spMk id="1386" creationId="{C0A4C4C3-E7A2-36A1-1DB5-7CEB629C1BF9}"/>
          </ac:spMkLst>
        </pc:spChg>
        <pc:spChg chg="mod">
          <ac:chgData name="Seyed Hamed" userId="220999c3-e6ef-4426-a304-d27831ca2f92" providerId="ADAL" clId="{121C0B15-9E1E-443F-BAD1-2D61C586516E}" dt="2025-01-08T22:08:00.170" v="424" actId="255"/>
          <ac:spMkLst>
            <pc:docMk/>
            <pc:sldMk cId="1729123015" sldId="286"/>
            <ac:spMk id="1387" creationId="{5554BBE7-D723-527B-7B2F-1C4A68E30BD8}"/>
          </ac:spMkLst>
        </pc:spChg>
        <pc:spChg chg="mod">
          <ac:chgData name="Seyed Hamed" userId="220999c3-e6ef-4426-a304-d27831ca2f92" providerId="ADAL" clId="{121C0B15-9E1E-443F-BAD1-2D61C586516E}" dt="2025-01-08T22:08:00.170" v="424" actId="255"/>
          <ac:spMkLst>
            <pc:docMk/>
            <pc:sldMk cId="1729123015" sldId="286"/>
            <ac:spMk id="1388" creationId="{6F7E130C-C761-E377-090A-B3B27E790B86}"/>
          </ac:spMkLst>
        </pc:spChg>
        <pc:spChg chg="mod">
          <ac:chgData name="Seyed Hamed" userId="220999c3-e6ef-4426-a304-d27831ca2f92" providerId="ADAL" clId="{121C0B15-9E1E-443F-BAD1-2D61C586516E}" dt="2025-01-08T22:08:00.170" v="424" actId="255"/>
          <ac:spMkLst>
            <pc:docMk/>
            <pc:sldMk cId="1729123015" sldId="286"/>
            <ac:spMk id="1389" creationId="{4AAEB4F8-1728-2F8E-E20F-F548D468ED16}"/>
          </ac:spMkLst>
        </pc:spChg>
        <pc:spChg chg="mod">
          <ac:chgData name="Seyed Hamed" userId="220999c3-e6ef-4426-a304-d27831ca2f92" providerId="ADAL" clId="{121C0B15-9E1E-443F-BAD1-2D61C586516E}" dt="2025-01-08T22:08:00.170" v="424" actId="255"/>
          <ac:spMkLst>
            <pc:docMk/>
            <pc:sldMk cId="1729123015" sldId="286"/>
            <ac:spMk id="1390" creationId="{BE350A9E-B0AD-9FD3-8153-B75AE0D4D447}"/>
          </ac:spMkLst>
        </pc:spChg>
        <pc:spChg chg="mod">
          <ac:chgData name="Seyed Hamed" userId="220999c3-e6ef-4426-a304-d27831ca2f92" providerId="ADAL" clId="{121C0B15-9E1E-443F-BAD1-2D61C586516E}" dt="2025-01-08T22:08:00.170" v="424" actId="255"/>
          <ac:spMkLst>
            <pc:docMk/>
            <pc:sldMk cId="1729123015" sldId="286"/>
            <ac:spMk id="1391" creationId="{D1483871-DAA8-793B-0B56-7C93D3D21BEB}"/>
          </ac:spMkLst>
        </pc:spChg>
        <pc:spChg chg="mod">
          <ac:chgData name="Seyed Hamed" userId="220999c3-e6ef-4426-a304-d27831ca2f92" providerId="ADAL" clId="{121C0B15-9E1E-443F-BAD1-2D61C586516E}" dt="2025-01-08T22:08:00.170" v="424" actId="255"/>
          <ac:spMkLst>
            <pc:docMk/>
            <pc:sldMk cId="1729123015" sldId="286"/>
            <ac:spMk id="1392" creationId="{0BB4B828-407D-EC6A-C80A-79F4F2CA5C71}"/>
          </ac:spMkLst>
        </pc:spChg>
        <pc:spChg chg="mod">
          <ac:chgData name="Seyed Hamed" userId="220999c3-e6ef-4426-a304-d27831ca2f92" providerId="ADAL" clId="{121C0B15-9E1E-443F-BAD1-2D61C586516E}" dt="2025-01-08T22:08:00.170" v="424" actId="255"/>
          <ac:spMkLst>
            <pc:docMk/>
            <pc:sldMk cId="1729123015" sldId="286"/>
            <ac:spMk id="1393" creationId="{836ABFCF-B040-0FFD-6A1B-8769987AEAD0}"/>
          </ac:spMkLst>
        </pc:spChg>
        <pc:spChg chg="mod">
          <ac:chgData name="Seyed Hamed" userId="220999c3-e6ef-4426-a304-d27831ca2f92" providerId="ADAL" clId="{121C0B15-9E1E-443F-BAD1-2D61C586516E}" dt="2025-01-08T22:08:00.170" v="424" actId="255"/>
          <ac:spMkLst>
            <pc:docMk/>
            <pc:sldMk cId="1729123015" sldId="286"/>
            <ac:spMk id="1394" creationId="{630753E1-BF57-7167-21DF-9D250C9CBA7D}"/>
          </ac:spMkLst>
        </pc:spChg>
        <pc:spChg chg="mod">
          <ac:chgData name="Seyed Hamed" userId="220999c3-e6ef-4426-a304-d27831ca2f92" providerId="ADAL" clId="{121C0B15-9E1E-443F-BAD1-2D61C586516E}" dt="2025-01-08T22:08:00.170" v="424" actId="255"/>
          <ac:spMkLst>
            <pc:docMk/>
            <pc:sldMk cId="1729123015" sldId="286"/>
            <ac:spMk id="1395" creationId="{14366101-70AB-278D-C256-9BB375A348CF}"/>
          </ac:spMkLst>
        </pc:spChg>
        <pc:spChg chg="mod">
          <ac:chgData name="Seyed Hamed" userId="220999c3-e6ef-4426-a304-d27831ca2f92" providerId="ADAL" clId="{121C0B15-9E1E-443F-BAD1-2D61C586516E}" dt="2025-01-08T22:08:00.170" v="424" actId="255"/>
          <ac:spMkLst>
            <pc:docMk/>
            <pc:sldMk cId="1729123015" sldId="286"/>
            <ac:spMk id="1396" creationId="{8AACEC00-827B-A72D-6202-435A9D5F60AA}"/>
          </ac:spMkLst>
        </pc:spChg>
        <pc:spChg chg="mod">
          <ac:chgData name="Seyed Hamed" userId="220999c3-e6ef-4426-a304-d27831ca2f92" providerId="ADAL" clId="{121C0B15-9E1E-443F-BAD1-2D61C586516E}" dt="2025-01-08T22:08:00.170" v="424" actId="255"/>
          <ac:spMkLst>
            <pc:docMk/>
            <pc:sldMk cId="1729123015" sldId="286"/>
            <ac:spMk id="1397" creationId="{321C15BF-A132-C818-3C41-8C051185BA7D}"/>
          </ac:spMkLst>
        </pc:spChg>
        <pc:spChg chg="mod">
          <ac:chgData name="Seyed Hamed" userId="220999c3-e6ef-4426-a304-d27831ca2f92" providerId="ADAL" clId="{121C0B15-9E1E-443F-BAD1-2D61C586516E}" dt="2025-01-08T22:08:00.170" v="424" actId="255"/>
          <ac:spMkLst>
            <pc:docMk/>
            <pc:sldMk cId="1729123015" sldId="286"/>
            <ac:spMk id="1398" creationId="{6E31F748-2660-5D77-AF70-4762CD79141A}"/>
          </ac:spMkLst>
        </pc:spChg>
        <pc:spChg chg="mod">
          <ac:chgData name="Seyed Hamed" userId="220999c3-e6ef-4426-a304-d27831ca2f92" providerId="ADAL" clId="{121C0B15-9E1E-443F-BAD1-2D61C586516E}" dt="2025-01-08T22:08:00.170" v="424" actId="255"/>
          <ac:spMkLst>
            <pc:docMk/>
            <pc:sldMk cId="1729123015" sldId="286"/>
            <ac:spMk id="1399" creationId="{837C31AF-EAE8-599D-E99C-D4F98823D552}"/>
          </ac:spMkLst>
        </pc:spChg>
        <pc:spChg chg="mod">
          <ac:chgData name="Seyed Hamed" userId="220999c3-e6ef-4426-a304-d27831ca2f92" providerId="ADAL" clId="{121C0B15-9E1E-443F-BAD1-2D61C586516E}" dt="2025-01-08T22:08:00.170" v="424" actId="255"/>
          <ac:spMkLst>
            <pc:docMk/>
            <pc:sldMk cId="1729123015" sldId="286"/>
            <ac:spMk id="1401" creationId="{70A4261A-2A7C-0B3A-2663-79AC0851BB82}"/>
          </ac:spMkLst>
        </pc:spChg>
        <pc:spChg chg="mod">
          <ac:chgData name="Seyed Hamed" userId="220999c3-e6ef-4426-a304-d27831ca2f92" providerId="ADAL" clId="{121C0B15-9E1E-443F-BAD1-2D61C586516E}" dt="2025-01-08T22:08:00.170" v="424" actId="255"/>
          <ac:spMkLst>
            <pc:docMk/>
            <pc:sldMk cId="1729123015" sldId="286"/>
            <ac:spMk id="1402" creationId="{1E8D1DB7-8455-58B1-050F-26827934FCC9}"/>
          </ac:spMkLst>
        </pc:spChg>
        <pc:spChg chg="mod">
          <ac:chgData name="Seyed Hamed" userId="220999c3-e6ef-4426-a304-d27831ca2f92" providerId="ADAL" clId="{121C0B15-9E1E-443F-BAD1-2D61C586516E}" dt="2025-01-08T22:08:00.170" v="424" actId="255"/>
          <ac:spMkLst>
            <pc:docMk/>
            <pc:sldMk cId="1729123015" sldId="286"/>
            <ac:spMk id="1403" creationId="{FCB3F688-4404-A839-1B21-8C44C454FB98}"/>
          </ac:spMkLst>
        </pc:spChg>
        <pc:spChg chg="mod">
          <ac:chgData name="Seyed Hamed" userId="220999c3-e6ef-4426-a304-d27831ca2f92" providerId="ADAL" clId="{121C0B15-9E1E-443F-BAD1-2D61C586516E}" dt="2025-01-08T22:08:00.170" v="424" actId="255"/>
          <ac:spMkLst>
            <pc:docMk/>
            <pc:sldMk cId="1729123015" sldId="286"/>
            <ac:spMk id="1404" creationId="{18AFE23B-5305-6B01-98F8-75EF239FD8BF}"/>
          </ac:spMkLst>
        </pc:spChg>
        <pc:spChg chg="mod">
          <ac:chgData name="Seyed Hamed" userId="220999c3-e6ef-4426-a304-d27831ca2f92" providerId="ADAL" clId="{121C0B15-9E1E-443F-BAD1-2D61C586516E}" dt="2025-01-08T22:08:00.170" v="424" actId="255"/>
          <ac:spMkLst>
            <pc:docMk/>
            <pc:sldMk cId="1729123015" sldId="286"/>
            <ac:spMk id="1405" creationId="{D5BE5371-8266-A6BB-F74A-C5D1BD886EF1}"/>
          </ac:spMkLst>
        </pc:spChg>
        <pc:spChg chg="mod">
          <ac:chgData name="Seyed Hamed" userId="220999c3-e6ef-4426-a304-d27831ca2f92" providerId="ADAL" clId="{121C0B15-9E1E-443F-BAD1-2D61C586516E}" dt="2025-01-08T22:08:00.170" v="424" actId="255"/>
          <ac:spMkLst>
            <pc:docMk/>
            <pc:sldMk cId="1729123015" sldId="286"/>
            <ac:spMk id="1407" creationId="{FB95248B-FE2C-BCD8-4E96-4D45BE7D5CD4}"/>
          </ac:spMkLst>
        </pc:spChg>
        <pc:spChg chg="mod">
          <ac:chgData name="Seyed Hamed" userId="220999c3-e6ef-4426-a304-d27831ca2f92" providerId="ADAL" clId="{121C0B15-9E1E-443F-BAD1-2D61C586516E}" dt="2025-01-08T22:08:00.170" v="424" actId="255"/>
          <ac:spMkLst>
            <pc:docMk/>
            <pc:sldMk cId="1729123015" sldId="286"/>
            <ac:spMk id="1408" creationId="{DAFE979D-668A-F21E-55BB-73321400E25B}"/>
          </ac:spMkLst>
        </pc:spChg>
        <pc:spChg chg="mod">
          <ac:chgData name="Seyed Hamed" userId="220999c3-e6ef-4426-a304-d27831ca2f92" providerId="ADAL" clId="{121C0B15-9E1E-443F-BAD1-2D61C586516E}" dt="2025-01-08T22:08:00.170" v="424" actId="255"/>
          <ac:spMkLst>
            <pc:docMk/>
            <pc:sldMk cId="1729123015" sldId="286"/>
            <ac:spMk id="1409" creationId="{C8F49178-8DC2-4BDC-0F7F-046EF9EFA8D6}"/>
          </ac:spMkLst>
        </pc:spChg>
        <pc:spChg chg="mod">
          <ac:chgData name="Seyed Hamed" userId="220999c3-e6ef-4426-a304-d27831ca2f92" providerId="ADAL" clId="{121C0B15-9E1E-443F-BAD1-2D61C586516E}" dt="2025-01-08T22:08:00.170" v="424" actId="255"/>
          <ac:spMkLst>
            <pc:docMk/>
            <pc:sldMk cId="1729123015" sldId="286"/>
            <ac:spMk id="1410" creationId="{CB3C8684-A658-A04C-C8C9-05B9C4972754}"/>
          </ac:spMkLst>
        </pc:spChg>
        <pc:spChg chg="mod">
          <ac:chgData name="Seyed Hamed" userId="220999c3-e6ef-4426-a304-d27831ca2f92" providerId="ADAL" clId="{121C0B15-9E1E-443F-BAD1-2D61C586516E}" dt="2025-01-08T22:08:00.170" v="424" actId="255"/>
          <ac:spMkLst>
            <pc:docMk/>
            <pc:sldMk cId="1729123015" sldId="286"/>
            <ac:spMk id="1411" creationId="{322378E8-472C-D329-6C01-F6ADB33F7799}"/>
          </ac:spMkLst>
        </pc:spChg>
        <pc:spChg chg="mod">
          <ac:chgData name="Seyed Hamed" userId="220999c3-e6ef-4426-a304-d27831ca2f92" providerId="ADAL" clId="{121C0B15-9E1E-443F-BAD1-2D61C586516E}" dt="2025-01-08T22:08:00.170" v="424" actId="255"/>
          <ac:spMkLst>
            <pc:docMk/>
            <pc:sldMk cId="1729123015" sldId="286"/>
            <ac:spMk id="1413" creationId="{CF1D9DA4-FE7F-D8D9-261A-F5183B1A5224}"/>
          </ac:spMkLst>
        </pc:spChg>
        <pc:spChg chg="mod">
          <ac:chgData name="Seyed Hamed" userId="220999c3-e6ef-4426-a304-d27831ca2f92" providerId="ADAL" clId="{121C0B15-9E1E-443F-BAD1-2D61C586516E}" dt="2025-01-08T22:08:00.170" v="424" actId="255"/>
          <ac:spMkLst>
            <pc:docMk/>
            <pc:sldMk cId="1729123015" sldId="286"/>
            <ac:spMk id="1414" creationId="{078098D0-40FE-4BB2-07CF-2935624849DD}"/>
          </ac:spMkLst>
        </pc:spChg>
        <pc:spChg chg="mod">
          <ac:chgData name="Seyed Hamed" userId="220999c3-e6ef-4426-a304-d27831ca2f92" providerId="ADAL" clId="{121C0B15-9E1E-443F-BAD1-2D61C586516E}" dt="2025-01-08T22:08:00.170" v="424" actId="255"/>
          <ac:spMkLst>
            <pc:docMk/>
            <pc:sldMk cId="1729123015" sldId="286"/>
            <ac:spMk id="1415" creationId="{135AD106-0A78-DDB1-9CF2-5C155F4E32BD}"/>
          </ac:spMkLst>
        </pc:spChg>
        <pc:spChg chg="mod">
          <ac:chgData name="Seyed Hamed" userId="220999c3-e6ef-4426-a304-d27831ca2f92" providerId="ADAL" clId="{121C0B15-9E1E-443F-BAD1-2D61C586516E}" dt="2025-01-08T22:08:00.170" v="424" actId="255"/>
          <ac:spMkLst>
            <pc:docMk/>
            <pc:sldMk cId="1729123015" sldId="286"/>
            <ac:spMk id="1416" creationId="{AF584041-49AA-277F-D7F7-2DA443C9D6EB}"/>
          </ac:spMkLst>
        </pc:spChg>
        <pc:spChg chg="mod">
          <ac:chgData name="Seyed Hamed" userId="220999c3-e6ef-4426-a304-d27831ca2f92" providerId="ADAL" clId="{121C0B15-9E1E-443F-BAD1-2D61C586516E}" dt="2025-01-08T22:08:00.170" v="424" actId="255"/>
          <ac:spMkLst>
            <pc:docMk/>
            <pc:sldMk cId="1729123015" sldId="286"/>
            <ac:spMk id="1417" creationId="{6EF1E910-03CF-7823-F553-17A31FCD9346}"/>
          </ac:spMkLst>
        </pc:spChg>
        <pc:spChg chg="mod">
          <ac:chgData name="Seyed Hamed" userId="220999c3-e6ef-4426-a304-d27831ca2f92" providerId="ADAL" clId="{121C0B15-9E1E-443F-BAD1-2D61C586516E}" dt="2025-01-08T22:08:00.170" v="424" actId="255"/>
          <ac:spMkLst>
            <pc:docMk/>
            <pc:sldMk cId="1729123015" sldId="286"/>
            <ac:spMk id="1418" creationId="{EF628362-D5BB-C494-2CA4-8DB5ADBCA3AC}"/>
          </ac:spMkLst>
        </pc:spChg>
        <pc:spChg chg="mod">
          <ac:chgData name="Seyed Hamed" userId="220999c3-e6ef-4426-a304-d27831ca2f92" providerId="ADAL" clId="{121C0B15-9E1E-443F-BAD1-2D61C586516E}" dt="2025-01-08T22:08:00.170" v="424" actId="255"/>
          <ac:spMkLst>
            <pc:docMk/>
            <pc:sldMk cId="1729123015" sldId="286"/>
            <ac:spMk id="1419" creationId="{09D57AB9-CB06-6C5A-7EBD-8C8F74EA6DAE}"/>
          </ac:spMkLst>
        </pc:spChg>
        <pc:spChg chg="mod">
          <ac:chgData name="Seyed Hamed" userId="220999c3-e6ef-4426-a304-d27831ca2f92" providerId="ADAL" clId="{121C0B15-9E1E-443F-BAD1-2D61C586516E}" dt="2025-01-08T22:08:00.170" v="424" actId="255"/>
          <ac:spMkLst>
            <pc:docMk/>
            <pc:sldMk cId="1729123015" sldId="286"/>
            <ac:spMk id="1420" creationId="{564E2AB4-AF92-BCA8-8373-72E07CA9181E}"/>
          </ac:spMkLst>
        </pc:spChg>
        <pc:spChg chg="mod">
          <ac:chgData name="Seyed Hamed" userId="220999c3-e6ef-4426-a304-d27831ca2f92" providerId="ADAL" clId="{121C0B15-9E1E-443F-BAD1-2D61C586516E}" dt="2025-01-08T22:08:00.170" v="424" actId="255"/>
          <ac:spMkLst>
            <pc:docMk/>
            <pc:sldMk cId="1729123015" sldId="286"/>
            <ac:spMk id="1421" creationId="{A0F35674-4D2D-F050-5C78-F34C742D82A0}"/>
          </ac:spMkLst>
        </pc:spChg>
        <pc:spChg chg="mod">
          <ac:chgData name="Seyed Hamed" userId="220999c3-e6ef-4426-a304-d27831ca2f92" providerId="ADAL" clId="{121C0B15-9E1E-443F-BAD1-2D61C586516E}" dt="2025-01-08T22:08:00.170" v="424" actId="255"/>
          <ac:spMkLst>
            <pc:docMk/>
            <pc:sldMk cId="1729123015" sldId="286"/>
            <ac:spMk id="1422" creationId="{A0CA4935-D52F-E783-1D2A-5B8A05E0DF1D}"/>
          </ac:spMkLst>
        </pc:spChg>
        <pc:spChg chg="mod">
          <ac:chgData name="Seyed Hamed" userId="220999c3-e6ef-4426-a304-d27831ca2f92" providerId="ADAL" clId="{121C0B15-9E1E-443F-BAD1-2D61C586516E}" dt="2025-01-08T22:08:00.170" v="424" actId="255"/>
          <ac:spMkLst>
            <pc:docMk/>
            <pc:sldMk cId="1729123015" sldId="286"/>
            <ac:spMk id="1424" creationId="{72AFC2DD-AE47-BD04-387C-22DD815A6BFD}"/>
          </ac:spMkLst>
        </pc:spChg>
        <pc:spChg chg="mod">
          <ac:chgData name="Seyed Hamed" userId="220999c3-e6ef-4426-a304-d27831ca2f92" providerId="ADAL" clId="{121C0B15-9E1E-443F-BAD1-2D61C586516E}" dt="2025-01-08T22:08:00.170" v="424" actId="255"/>
          <ac:spMkLst>
            <pc:docMk/>
            <pc:sldMk cId="1729123015" sldId="286"/>
            <ac:spMk id="1425" creationId="{F39EC603-238D-8F22-BC6E-608DA3BA76CC}"/>
          </ac:spMkLst>
        </pc:spChg>
        <pc:spChg chg="mod">
          <ac:chgData name="Seyed Hamed" userId="220999c3-e6ef-4426-a304-d27831ca2f92" providerId="ADAL" clId="{121C0B15-9E1E-443F-BAD1-2D61C586516E}" dt="2025-01-08T22:08:00.170" v="424" actId="255"/>
          <ac:spMkLst>
            <pc:docMk/>
            <pc:sldMk cId="1729123015" sldId="286"/>
            <ac:spMk id="1426" creationId="{9F645CF2-A095-6CB8-5AE7-2B240C04CEB6}"/>
          </ac:spMkLst>
        </pc:spChg>
        <pc:spChg chg="mod">
          <ac:chgData name="Seyed Hamed" userId="220999c3-e6ef-4426-a304-d27831ca2f92" providerId="ADAL" clId="{121C0B15-9E1E-443F-BAD1-2D61C586516E}" dt="2025-01-08T22:08:00.170" v="424" actId="255"/>
          <ac:spMkLst>
            <pc:docMk/>
            <pc:sldMk cId="1729123015" sldId="286"/>
            <ac:spMk id="1427" creationId="{8CF5AC77-0393-C3B7-EA2A-E173ABD2868F}"/>
          </ac:spMkLst>
        </pc:spChg>
        <pc:spChg chg="mod">
          <ac:chgData name="Seyed Hamed" userId="220999c3-e6ef-4426-a304-d27831ca2f92" providerId="ADAL" clId="{121C0B15-9E1E-443F-BAD1-2D61C586516E}" dt="2025-01-08T22:08:00.170" v="424" actId="255"/>
          <ac:spMkLst>
            <pc:docMk/>
            <pc:sldMk cId="1729123015" sldId="286"/>
            <ac:spMk id="1428" creationId="{53EE60CB-161B-2FEB-DCBA-B1FD794B5B9D}"/>
          </ac:spMkLst>
        </pc:spChg>
        <pc:spChg chg="mod">
          <ac:chgData name="Seyed Hamed" userId="220999c3-e6ef-4426-a304-d27831ca2f92" providerId="ADAL" clId="{121C0B15-9E1E-443F-BAD1-2D61C586516E}" dt="2025-01-08T22:08:00.170" v="424" actId="255"/>
          <ac:spMkLst>
            <pc:docMk/>
            <pc:sldMk cId="1729123015" sldId="286"/>
            <ac:spMk id="1429" creationId="{F61F9383-9869-64D2-A1A5-7B94EA3A373C}"/>
          </ac:spMkLst>
        </pc:spChg>
        <pc:spChg chg="mod">
          <ac:chgData name="Seyed Hamed" userId="220999c3-e6ef-4426-a304-d27831ca2f92" providerId="ADAL" clId="{121C0B15-9E1E-443F-BAD1-2D61C586516E}" dt="2025-01-08T22:08:00.170" v="424" actId="255"/>
          <ac:spMkLst>
            <pc:docMk/>
            <pc:sldMk cId="1729123015" sldId="286"/>
            <ac:spMk id="1430" creationId="{396B1632-36C2-06C6-F29C-F3AC6DFA1BF2}"/>
          </ac:spMkLst>
        </pc:spChg>
        <pc:spChg chg="mod">
          <ac:chgData name="Seyed Hamed" userId="220999c3-e6ef-4426-a304-d27831ca2f92" providerId="ADAL" clId="{121C0B15-9E1E-443F-BAD1-2D61C586516E}" dt="2025-01-08T22:08:00.170" v="424" actId="255"/>
          <ac:spMkLst>
            <pc:docMk/>
            <pc:sldMk cId="1729123015" sldId="286"/>
            <ac:spMk id="1431" creationId="{EF54AAF6-24E6-0FD4-5AF7-484F3767D51F}"/>
          </ac:spMkLst>
        </pc:spChg>
        <pc:spChg chg="mod">
          <ac:chgData name="Seyed Hamed" userId="220999c3-e6ef-4426-a304-d27831ca2f92" providerId="ADAL" clId="{121C0B15-9E1E-443F-BAD1-2D61C586516E}" dt="2025-01-08T22:08:00.170" v="424" actId="255"/>
          <ac:spMkLst>
            <pc:docMk/>
            <pc:sldMk cId="1729123015" sldId="286"/>
            <ac:spMk id="1432" creationId="{2357F091-E810-73AE-AF9A-F4B087B6C7A1}"/>
          </ac:spMkLst>
        </pc:spChg>
        <pc:spChg chg="mod">
          <ac:chgData name="Seyed Hamed" userId="220999c3-e6ef-4426-a304-d27831ca2f92" providerId="ADAL" clId="{121C0B15-9E1E-443F-BAD1-2D61C586516E}" dt="2025-01-08T22:08:00.170" v="424" actId="255"/>
          <ac:spMkLst>
            <pc:docMk/>
            <pc:sldMk cId="1729123015" sldId="286"/>
            <ac:spMk id="1433" creationId="{96DB7A7F-C2D7-C8E6-9A07-0F5612885505}"/>
          </ac:spMkLst>
        </pc:spChg>
        <pc:spChg chg="mod">
          <ac:chgData name="Seyed Hamed" userId="220999c3-e6ef-4426-a304-d27831ca2f92" providerId="ADAL" clId="{121C0B15-9E1E-443F-BAD1-2D61C586516E}" dt="2025-01-08T22:08:00.170" v="424" actId="255"/>
          <ac:spMkLst>
            <pc:docMk/>
            <pc:sldMk cId="1729123015" sldId="286"/>
            <ac:spMk id="1434" creationId="{CB544DCD-71B9-0164-6996-DDAFC66042BD}"/>
          </ac:spMkLst>
        </pc:spChg>
        <pc:spChg chg="mod">
          <ac:chgData name="Seyed Hamed" userId="220999c3-e6ef-4426-a304-d27831ca2f92" providerId="ADAL" clId="{121C0B15-9E1E-443F-BAD1-2D61C586516E}" dt="2025-01-08T22:08:00.170" v="424" actId="255"/>
          <ac:spMkLst>
            <pc:docMk/>
            <pc:sldMk cId="1729123015" sldId="286"/>
            <ac:spMk id="1435" creationId="{735D14DA-5ACA-3009-4DC7-8F756FA269F9}"/>
          </ac:spMkLst>
        </pc:spChg>
        <pc:spChg chg="mod">
          <ac:chgData name="Seyed Hamed" userId="220999c3-e6ef-4426-a304-d27831ca2f92" providerId="ADAL" clId="{121C0B15-9E1E-443F-BAD1-2D61C586516E}" dt="2025-01-08T22:08:00.170" v="424" actId="255"/>
          <ac:spMkLst>
            <pc:docMk/>
            <pc:sldMk cId="1729123015" sldId="286"/>
            <ac:spMk id="1436" creationId="{C7945F25-6595-DB32-9DC6-87CE13C15855}"/>
          </ac:spMkLst>
        </pc:spChg>
        <pc:spChg chg="mod">
          <ac:chgData name="Seyed Hamed" userId="220999c3-e6ef-4426-a304-d27831ca2f92" providerId="ADAL" clId="{121C0B15-9E1E-443F-BAD1-2D61C586516E}" dt="2025-01-08T22:08:00.170" v="424" actId="255"/>
          <ac:spMkLst>
            <pc:docMk/>
            <pc:sldMk cId="1729123015" sldId="286"/>
            <ac:spMk id="1437" creationId="{41365DDF-12F1-08E7-764A-0B7A97BE644B}"/>
          </ac:spMkLst>
        </pc:spChg>
        <pc:spChg chg="mod">
          <ac:chgData name="Seyed Hamed" userId="220999c3-e6ef-4426-a304-d27831ca2f92" providerId="ADAL" clId="{121C0B15-9E1E-443F-BAD1-2D61C586516E}" dt="2025-01-08T22:08:00.170" v="424" actId="255"/>
          <ac:spMkLst>
            <pc:docMk/>
            <pc:sldMk cId="1729123015" sldId="286"/>
            <ac:spMk id="1438" creationId="{57BCFFC3-880A-1ACE-A334-06537D94604B}"/>
          </ac:spMkLst>
        </pc:spChg>
        <pc:spChg chg="mod">
          <ac:chgData name="Seyed Hamed" userId="220999c3-e6ef-4426-a304-d27831ca2f92" providerId="ADAL" clId="{121C0B15-9E1E-443F-BAD1-2D61C586516E}" dt="2025-01-08T22:08:00.170" v="424" actId="255"/>
          <ac:spMkLst>
            <pc:docMk/>
            <pc:sldMk cId="1729123015" sldId="286"/>
            <ac:spMk id="1439" creationId="{9B4B5F5B-2409-F0C6-0CD3-532DEE6BAD90}"/>
          </ac:spMkLst>
        </pc:spChg>
        <pc:spChg chg="mod">
          <ac:chgData name="Seyed Hamed" userId="220999c3-e6ef-4426-a304-d27831ca2f92" providerId="ADAL" clId="{121C0B15-9E1E-443F-BAD1-2D61C586516E}" dt="2025-01-08T22:08:00.170" v="424" actId="255"/>
          <ac:spMkLst>
            <pc:docMk/>
            <pc:sldMk cId="1729123015" sldId="286"/>
            <ac:spMk id="1440" creationId="{3EEA5507-20CA-8822-5AE8-C63F861173E6}"/>
          </ac:spMkLst>
        </pc:spChg>
        <pc:spChg chg="mod">
          <ac:chgData name="Seyed Hamed" userId="220999c3-e6ef-4426-a304-d27831ca2f92" providerId="ADAL" clId="{121C0B15-9E1E-443F-BAD1-2D61C586516E}" dt="2025-01-08T22:08:00.170" v="424" actId="255"/>
          <ac:spMkLst>
            <pc:docMk/>
            <pc:sldMk cId="1729123015" sldId="286"/>
            <ac:spMk id="1441" creationId="{B2ECFF59-DB79-B213-A674-D7C597D9B37C}"/>
          </ac:spMkLst>
        </pc:spChg>
        <pc:spChg chg="mod">
          <ac:chgData name="Seyed Hamed" userId="220999c3-e6ef-4426-a304-d27831ca2f92" providerId="ADAL" clId="{121C0B15-9E1E-443F-BAD1-2D61C586516E}" dt="2025-01-08T22:08:00.170" v="424" actId="255"/>
          <ac:spMkLst>
            <pc:docMk/>
            <pc:sldMk cId="1729123015" sldId="286"/>
            <ac:spMk id="1442" creationId="{E98B9F81-32EC-63C9-4B48-804465A9631F}"/>
          </ac:spMkLst>
        </pc:spChg>
        <pc:spChg chg="mod">
          <ac:chgData name="Seyed Hamed" userId="220999c3-e6ef-4426-a304-d27831ca2f92" providerId="ADAL" clId="{121C0B15-9E1E-443F-BAD1-2D61C586516E}" dt="2025-01-08T22:08:00.170" v="424" actId="255"/>
          <ac:spMkLst>
            <pc:docMk/>
            <pc:sldMk cId="1729123015" sldId="286"/>
            <ac:spMk id="1443" creationId="{E84AE353-4FF1-3B76-5E91-B7063100C0FF}"/>
          </ac:spMkLst>
        </pc:spChg>
        <pc:spChg chg="mod">
          <ac:chgData name="Seyed Hamed" userId="220999c3-e6ef-4426-a304-d27831ca2f92" providerId="ADAL" clId="{121C0B15-9E1E-443F-BAD1-2D61C586516E}" dt="2025-01-08T22:08:00.170" v="424" actId="255"/>
          <ac:spMkLst>
            <pc:docMk/>
            <pc:sldMk cId="1729123015" sldId="286"/>
            <ac:spMk id="1444" creationId="{1B85229E-1E19-E399-719E-FEFEDC2CAA40}"/>
          </ac:spMkLst>
        </pc:spChg>
        <pc:spChg chg="mod">
          <ac:chgData name="Seyed Hamed" userId="220999c3-e6ef-4426-a304-d27831ca2f92" providerId="ADAL" clId="{121C0B15-9E1E-443F-BAD1-2D61C586516E}" dt="2025-01-08T22:08:00.170" v="424" actId="255"/>
          <ac:spMkLst>
            <pc:docMk/>
            <pc:sldMk cId="1729123015" sldId="286"/>
            <ac:spMk id="1445" creationId="{6FE9BA8A-5139-E451-9A12-00D187D3E864}"/>
          </ac:spMkLst>
        </pc:spChg>
        <pc:spChg chg="mod">
          <ac:chgData name="Seyed Hamed" userId="220999c3-e6ef-4426-a304-d27831ca2f92" providerId="ADAL" clId="{121C0B15-9E1E-443F-BAD1-2D61C586516E}" dt="2025-01-08T22:08:00.170" v="424" actId="255"/>
          <ac:spMkLst>
            <pc:docMk/>
            <pc:sldMk cId="1729123015" sldId="286"/>
            <ac:spMk id="1446" creationId="{5BE79B1E-91B0-0204-718A-23EA2E46F199}"/>
          </ac:spMkLst>
        </pc:spChg>
        <pc:spChg chg="mod">
          <ac:chgData name="Seyed Hamed" userId="220999c3-e6ef-4426-a304-d27831ca2f92" providerId="ADAL" clId="{121C0B15-9E1E-443F-BAD1-2D61C586516E}" dt="2025-01-08T22:08:00.170" v="424" actId="255"/>
          <ac:spMkLst>
            <pc:docMk/>
            <pc:sldMk cId="1729123015" sldId="286"/>
            <ac:spMk id="1447" creationId="{948CE12F-2BED-910C-0D69-0C0841CC9E4F}"/>
          </ac:spMkLst>
        </pc:spChg>
        <pc:spChg chg="mod">
          <ac:chgData name="Seyed Hamed" userId="220999c3-e6ef-4426-a304-d27831ca2f92" providerId="ADAL" clId="{121C0B15-9E1E-443F-BAD1-2D61C586516E}" dt="2025-01-08T22:08:00.170" v="424" actId="255"/>
          <ac:spMkLst>
            <pc:docMk/>
            <pc:sldMk cId="1729123015" sldId="286"/>
            <ac:spMk id="1448" creationId="{95D56980-7E5D-8110-ABDD-727907E2612F}"/>
          </ac:spMkLst>
        </pc:spChg>
        <pc:spChg chg="mod">
          <ac:chgData name="Seyed Hamed" userId="220999c3-e6ef-4426-a304-d27831ca2f92" providerId="ADAL" clId="{121C0B15-9E1E-443F-BAD1-2D61C586516E}" dt="2025-01-08T22:08:00.170" v="424" actId="255"/>
          <ac:spMkLst>
            <pc:docMk/>
            <pc:sldMk cId="1729123015" sldId="286"/>
            <ac:spMk id="1449" creationId="{B856B6D0-6607-E03E-3BD0-20F638943B30}"/>
          </ac:spMkLst>
        </pc:spChg>
        <pc:spChg chg="mod">
          <ac:chgData name="Seyed Hamed" userId="220999c3-e6ef-4426-a304-d27831ca2f92" providerId="ADAL" clId="{121C0B15-9E1E-443F-BAD1-2D61C586516E}" dt="2025-01-08T22:08:00.170" v="424" actId="255"/>
          <ac:spMkLst>
            <pc:docMk/>
            <pc:sldMk cId="1729123015" sldId="286"/>
            <ac:spMk id="1450" creationId="{8B5D202F-1A5F-8769-E596-88E88E6AFF86}"/>
          </ac:spMkLst>
        </pc:spChg>
        <pc:spChg chg="mod">
          <ac:chgData name="Seyed Hamed" userId="220999c3-e6ef-4426-a304-d27831ca2f92" providerId="ADAL" clId="{121C0B15-9E1E-443F-BAD1-2D61C586516E}" dt="2025-01-08T22:08:00.170" v="424" actId="255"/>
          <ac:spMkLst>
            <pc:docMk/>
            <pc:sldMk cId="1729123015" sldId="286"/>
            <ac:spMk id="1451" creationId="{B02CA421-744E-929F-E65E-159028A2EED7}"/>
          </ac:spMkLst>
        </pc:spChg>
        <pc:spChg chg="mod">
          <ac:chgData name="Seyed Hamed" userId="220999c3-e6ef-4426-a304-d27831ca2f92" providerId="ADAL" clId="{121C0B15-9E1E-443F-BAD1-2D61C586516E}" dt="2025-01-08T22:08:00.170" v="424" actId="255"/>
          <ac:spMkLst>
            <pc:docMk/>
            <pc:sldMk cId="1729123015" sldId="286"/>
            <ac:spMk id="1452" creationId="{08156228-D631-DA8F-839B-BB9D5731224F}"/>
          </ac:spMkLst>
        </pc:spChg>
        <pc:spChg chg="mod">
          <ac:chgData name="Seyed Hamed" userId="220999c3-e6ef-4426-a304-d27831ca2f92" providerId="ADAL" clId="{121C0B15-9E1E-443F-BAD1-2D61C586516E}" dt="2025-01-08T22:08:00.170" v="424" actId="255"/>
          <ac:spMkLst>
            <pc:docMk/>
            <pc:sldMk cId="1729123015" sldId="286"/>
            <ac:spMk id="1453" creationId="{F6FD7484-0BB7-839F-8EAA-3E34D57842C2}"/>
          </ac:spMkLst>
        </pc:spChg>
        <pc:spChg chg="mod">
          <ac:chgData name="Seyed Hamed" userId="220999c3-e6ef-4426-a304-d27831ca2f92" providerId="ADAL" clId="{121C0B15-9E1E-443F-BAD1-2D61C586516E}" dt="2025-01-08T22:08:00.170" v="424" actId="255"/>
          <ac:spMkLst>
            <pc:docMk/>
            <pc:sldMk cId="1729123015" sldId="286"/>
            <ac:spMk id="1455" creationId="{0E63DC00-759C-B27F-EEA2-5604805B77A8}"/>
          </ac:spMkLst>
        </pc:spChg>
        <pc:spChg chg="mod">
          <ac:chgData name="Seyed Hamed" userId="220999c3-e6ef-4426-a304-d27831ca2f92" providerId="ADAL" clId="{121C0B15-9E1E-443F-BAD1-2D61C586516E}" dt="2025-01-08T22:08:00.170" v="424" actId="255"/>
          <ac:spMkLst>
            <pc:docMk/>
            <pc:sldMk cId="1729123015" sldId="286"/>
            <ac:spMk id="1456" creationId="{A388A8F2-3D82-F048-728E-DB4C666C7B62}"/>
          </ac:spMkLst>
        </pc:spChg>
        <pc:spChg chg="mod">
          <ac:chgData name="Seyed Hamed" userId="220999c3-e6ef-4426-a304-d27831ca2f92" providerId="ADAL" clId="{121C0B15-9E1E-443F-BAD1-2D61C586516E}" dt="2025-01-08T22:08:00.170" v="424" actId="255"/>
          <ac:spMkLst>
            <pc:docMk/>
            <pc:sldMk cId="1729123015" sldId="286"/>
            <ac:spMk id="1457" creationId="{80BB473F-BC4F-AD37-F0CC-9941F64E2F18}"/>
          </ac:spMkLst>
        </pc:spChg>
        <pc:spChg chg="mod">
          <ac:chgData name="Seyed Hamed" userId="220999c3-e6ef-4426-a304-d27831ca2f92" providerId="ADAL" clId="{121C0B15-9E1E-443F-BAD1-2D61C586516E}" dt="2025-01-08T22:08:00.170" v="424" actId="255"/>
          <ac:spMkLst>
            <pc:docMk/>
            <pc:sldMk cId="1729123015" sldId="286"/>
            <ac:spMk id="1458" creationId="{C126DE23-D4A9-0228-064A-A927955D7B29}"/>
          </ac:spMkLst>
        </pc:spChg>
        <pc:spChg chg="mod">
          <ac:chgData name="Seyed Hamed" userId="220999c3-e6ef-4426-a304-d27831ca2f92" providerId="ADAL" clId="{121C0B15-9E1E-443F-BAD1-2D61C586516E}" dt="2025-01-08T22:08:00.170" v="424" actId="255"/>
          <ac:spMkLst>
            <pc:docMk/>
            <pc:sldMk cId="1729123015" sldId="286"/>
            <ac:spMk id="1459" creationId="{194FFB4F-03FF-5B67-25B4-09EB9633B8BB}"/>
          </ac:spMkLst>
        </pc:spChg>
        <pc:spChg chg="mod">
          <ac:chgData name="Seyed Hamed" userId="220999c3-e6ef-4426-a304-d27831ca2f92" providerId="ADAL" clId="{121C0B15-9E1E-443F-BAD1-2D61C586516E}" dt="2025-01-08T22:08:00.170" v="424" actId="255"/>
          <ac:spMkLst>
            <pc:docMk/>
            <pc:sldMk cId="1729123015" sldId="286"/>
            <ac:spMk id="1461" creationId="{0A69CEE4-77E4-85FC-2704-700091D1ACD9}"/>
          </ac:spMkLst>
        </pc:spChg>
        <pc:spChg chg="mod">
          <ac:chgData name="Seyed Hamed" userId="220999c3-e6ef-4426-a304-d27831ca2f92" providerId="ADAL" clId="{121C0B15-9E1E-443F-BAD1-2D61C586516E}" dt="2025-01-08T22:08:00.170" v="424" actId="255"/>
          <ac:spMkLst>
            <pc:docMk/>
            <pc:sldMk cId="1729123015" sldId="286"/>
            <ac:spMk id="1462" creationId="{27117BE8-3474-4D96-BA90-3BC10A10A62F}"/>
          </ac:spMkLst>
        </pc:spChg>
        <pc:spChg chg="mod">
          <ac:chgData name="Seyed Hamed" userId="220999c3-e6ef-4426-a304-d27831ca2f92" providerId="ADAL" clId="{121C0B15-9E1E-443F-BAD1-2D61C586516E}" dt="2025-01-08T22:08:00.170" v="424" actId="255"/>
          <ac:spMkLst>
            <pc:docMk/>
            <pc:sldMk cId="1729123015" sldId="286"/>
            <ac:spMk id="1463" creationId="{3E0CC943-DD55-6333-6151-15302843219B}"/>
          </ac:spMkLst>
        </pc:spChg>
        <pc:spChg chg="mod">
          <ac:chgData name="Seyed Hamed" userId="220999c3-e6ef-4426-a304-d27831ca2f92" providerId="ADAL" clId="{121C0B15-9E1E-443F-BAD1-2D61C586516E}" dt="2025-01-08T22:08:00.170" v="424" actId="255"/>
          <ac:spMkLst>
            <pc:docMk/>
            <pc:sldMk cId="1729123015" sldId="286"/>
            <ac:spMk id="1464" creationId="{B6E22DB4-B577-29AB-0D02-807ACA7C0755}"/>
          </ac:spMkLst>
        </pc:spChg>
        <pc:spChg chg="mod">
          <ac:chgData name="Seyed Hamed" userId="220999c3-e6ef-4426-a304-d27831ca2f92" providerId="ADAL" clId="{121C0B15-9E1E-443F-BAD1-2D61C586516E}" dt="2025-01-08T22:08:00.170" v="424" actId="255"/>
          <ac:spMkLst>
            <pc:docMk/>
            <pc:sldMk cId="1729123015" sldId="286"/>
            <ac:spMk id="1465" creationId="{FD79616C-433B-3E69-F36C-B0D721D10FF8}"/>
          </ac:spMkLst>
        </pc:spChg>
        <pc:spChg chg="mod">
          <ac:chgData name="Seyed Hamed" userId="220999c3-e6ef-4426-a304-d27831ca2f92" providerId="ADAL" clId="{121C0B15-9E1E-443F-BAD1-2D61C586516E}" dt="2025-01-08T22:08:00.170" v="424" actId="255"/>
          <ac:spMkLst>
            <pc:docMk/>
            <pc:sldMk cId="1729123015" sldId="286"/>
            <ac:spMk id="1467" creationId="{D0E001F5-D52C-3C3C-95C0-2B09654F60CB}"/>
          </ac:spMkLst>
        </pc:spChg>
        <pc:spChg chg="mod">
          <ac:chgData name="Seyed Hamed" userId="220999c3-e6ef-4426-a304-d27831ca2f92" providerId="ADAL" clId="{121C0B15-9E1E-443F-BAD1-2D61C586516E}" dt="2025-01-08T22:08:00.170" v="424" actId="255"/>
          <ac:spMkLst>
            <pc:docMk/>
            <pc:sldMk cId="1729123015" sldId="286"/>
            <ac:spMk id="1468" creationId="{95024D64-1B6A-AFBE-4EAA-372EE2061B79}"/>
          </ac:spMkLst>
        </pc:spChg>
        <pc:spChg chg="mod">
          <ac:chgData name="Seyed Hamed" userId="220999c3-e6ef-4426-a304-d27831ca2f92" providerId="ADAL" clId="{121C0B15-9E1E-443F-BAD1-2D61C586516E}" dt="2025-01-08T22:08:00.170" v="424" actId="255"/>
          <ac:spMkLst>
            <pc:docMk/>
            <pc:sldMk cId="1729123015" sldId="286"/>
            <ac:spMk id="1469" creationId="{7735A486-62E0-4E3F-EEC8-4EC41D7E48FE}"/>
          </ac:spMkLst>
        </pc:spChg>
        <pc:spChg chg="mod">
          <ac:chgData name="Seyed Hamed" userId="220999c3-e6ef-4426-a304-d27831ca2f92" providerId="ADAL" clId="{121C0B15-9E1E-443F-BAD1-2D61C586516E}" dt="2025-01-08T22:08:00.170" v="424" actId="255"/>
          <ac:spMkLst>
            <pc:docMk/>
            <pc:sldMk cId="1729123015" sldId="286"/>
            <ac:spMk id="1470" creationId="{AB1879AB-EC14-6BBF-217E-8CD5CF4D37AC}"/>
          </ac:spMkLst>
        </pc:spChg>
        <pc:spChg chg="mod">
          <ac:chgData name="Seyed Hamed" userId="220999c3-e6ef-4426-a304-d27831ca2f92" providerId="ADAL" clId="{121C0B15-9E1E-443F-BAD1-2D61C586516E}" dt="2025-01-08T22:08:00.170" v="424" actId="255"/>
          <ac:spMkLst>
            <pc:docMk/>
            <pc:sldMk cId="1729123015" sldId="286"/>
            <ac:spMk id="1471" creationId="{7C7E70BB-F138-ED5D-6A7B-A343327FBEBA}"/>
          </ac:spMkLst>
        </pc:spChg>
        <pc:spChg chg="mod">
          <ac:chgData name="Seyed Hamed" userId="220999c3-e6ef-4426-a304-d27831ca2f92" providerId="ADAL" clId="{121C0B15-9E1E-443F-BAD1-2D61C586516E}" dt="2025-01-08T22:08:00.170" v="424" actId="255"/>
          <ac:spMkLst>
            <pc:docMk/>
            <pc:sldMk cId="1729123015" sldId="286"/>
            <ac:spMk id="1472" creationId="{06369E9C-672E-7B9E-9845-53176BC61D63}"/>
          </ac:spMkLst>
        </pc:spChg>
        <pc:spChg chg="mod">
          <ac:chgData name="Seyed Hamed" userId="220999c3-e6ef-4426-a304-d27831ca2f92" providerId="ADAL" clId="{121C0B15-9E1E-443F-BAD1-2D61C586516E}" dt="2025-01-08T22:08:00.170" v="424" actId="255"/>
          <ac:spMkLst>
            <pc:docMk/>
            <pc:sldMk cId="1729123015" sldId="286"/>
            <ac:spMk id="1473" creationId="{FCFA5DEA-A467-8642-7DC8-2539BBC88A07}"/>
          </ac:spMkLst>
        </pc:spChg>
        <pc:spChg chg="mod">
          <ac:chgData name="Seyed Hamed" userId="220999c3-e6ef-4426-a304-d27831ca2f92" providerId="ADAL" clId="{121C0B15-9E1E-443F-BAD1-2D61C586516E}" dt="2025-01-08T22:08:00.170" v="424" actId="255"/>
          <ac:spMkLst>
            <pc:docMk/>
            <pc:sldMk cId="1729123015" sldId="286"/>
            <ac:spMk id="1474" creationId="{2AE08EB7-6A59-8E14-35B0-64462B915189}"/>
          </ac:spMkLst>
        </pc:spChg>
        <pc:spChg chg="mod">
          <ac:chgData name="Seyed Hamed" userId="220999c3-e6ef-4426-a304-d27831ca2f92" providerId="ADAL" clId="{121C0B15-9E1E-443F-BAD1-2D61C586516E}" dt="2025-01-08T22:08:00.170" v="424" actId="255"/>
          <ac:spMkLst>
            <pc:docMk/>
            <pc:sldMk cId="1729123015" sldId="286"/>
            <ac:spMk id="1475" creationId="{25C9AE09-5C05-84B2-C708-B8E89C29156D}"/>
          </ac:spMkLst>
        </pc:spChg>
        <pc:spChg chg="mod">
          <ac:chgData name="Seyed Hamed" userId="220999c3-e6ef-4426-a304-d27831ca2f92" providerId="ADAL" clId="{121C0B15-9E1E-443F-BAD1-2D61C586516E}" dt="2025-01-08T22:08:00.170" v="424" actId="255"/>
          <ac:spMkLst>
            <pc:docMk/>
            <pc:sldMk cId="1729123015" sldId="286"/>
            <ac:spMk id="1476" creationId="{2349EE0C-87BD-04FF-0171-15209CE791C1}"/>
          </ac:spMkLst>
        </pc:spChg>
        <pc:spChg chg="mod">
          <ac:chgData name="Seyed Hamed" userId="220999c3-e6ef-4426-a304-d27831ca2f92" providerId="ADAL" clId="{121C0B15-9E1E-443F-BAD1-2D61C586516E}" dt="2025-01-08T22:08:00.170" v="424" actId="255"/>
          <ac:spMkLst>
            <pc:docMk/>
            <pc:sldMk cId="1729123015" sldId="286"/>
            <ac:spMk id="1478" creationId="{BA0B5F00-5E26-EDD2-C927-F0325ABA9759}"/>
          </ac:spMkLst>
        </pc:spChg>
        <pc:spChg chg="mod">
          <ac:chgData name="Seyed Hamed" userId="220999c3-e6ef-4426-a304-d27831ca2f92" providerId="ADAL" clId="{121C0B15-9E1E-443F-BAD1-2D61C586516E}" dt="2025-01-08T22:08:00.170" v="424" actId="255"/>
          <ac:spMkLst>
            <pc:docMk/>
            <pc:sldMk cId="1729123015" sldId="286"/>
            <ac:spMk id="1479" creationId="{4E4BAC72-E31C-7235-060D-9E54BF8DBC6C}"/>
          </ac:spMkLst>
        </pc:spChg>
        <pc:spChg chg="mod">
          <ac:chgData name="Seyed Hamed" userId="220999c3-e6ef-4426-a304-d27831ca2f92" providerId="ADAL" clId="{121C0B15-9E1E-443F-BAD1-2D61C586516E}" dt="2025-01-08T22:08:00.170" v="424" actId="255"/>
          <ac:spMkLst>
            <pc:docMk/>
            <pc:sldMk cId="1729123015" sldId="286"/>
            <ac:spMk id="1480" creationId="{C08B1DDC-BA9E-1B16-67B3-1E94AF16E593}"/>
          </ac:spMkLst>
        </pc:spChg>
        <pc:spChg chg="mod">
          <ac:chgData name="Seyed Hamed" userId="220999c3-e6ef-4426-a304-d27831ca2f92" providerId="ADAL" clId="{121C0B15-9E1E-443F-BAD1-2D61C586516E}" dt="2025-01-08T22:08:00.170" v="424" actId="255"/>
          <ac:spMkLst>
            <pc:docMk/>
            <pc:sldMk cId="1729123015" sldId="286"/>
            <ac:spMk id="1481" creationId="{AA0763AE-633D-8B7A-2A05-39DF902041A7}"/>
          </ac:spMkLst>
        </pc:spChg>
        <pc:spChg chg="mod">
          <ac:chgData name="Seyed Hamed" userId="220999c3-e6ef-4426-a304-d27831ca2f92" providerId="ADAL" clId="{121C0B15-9E1E-443F-BAD1-2D61C586516E}" dt="2025-01-08T22:08:00.170" v="424" actId="255"/>
          <ac:spMkLst>
            <pc:docMk/>
            <pc:sldMk cId="1729123015" sldId="286"/>
            <ac:spMk id="1482" creationId="{54A8EAE4-DBC6-28F9-302D-E187DC015440}"/>
          </ac:spMkLst>
        </pc:spChg>
        <pc:spChg chg="mod">
          <ac:chgData name="Seyed Hamed" userId="220999c3-e6ef-4426-a304-d27831ca2f92" providerId="ADAL" clId="{121C0B15-9E1E-443F-BAD1-2D61C586516E}" dt="2025-01-08T22:08:00.170" v="424" actId="255"/>
          <ac:spMkLst>
            <pc:docMk/>
            <pc:sldMk cId="1729123015" sldId="286"/>
            <ac:spMk id="1483" creationId="{CB29C273-9438-4288-4FCA-6280FBABA473}"/>
          </ac:spMkLst>
        </pc:spChg>
        <pc:spChg chg="mod">
          <ac:chgData name="Seyed Hamed" userId="220999c3-e6ef-4426-a304-d27831ca2f92" providerId="ADAL" clId="{121C0B15-9E1E-443F-BAD1-2D61C586516E}" dt="2025-01-08T22:08:00.170" v="424" actId="255"/>
          <ac:spMkLst>
            <pc:docMk/>
            <pc:sldMk cId="1729123015" sldId="286"/>
            <ac:spMk id="1484" creationId="{AF92C0B4-275A-68FB-2E83-85336381D903}"/>
          </ac:spMkLst>
        </pc:spChg>
        <pc:spChg chg="mod">
          <ac:chgData name="Seyed Hamed" userId="220999c3-e6ef-4426-a304-d27831ca2f92" providerId="ADAL" clId="{121C0B15-9E1E-443F-BAD1-2D61C586516E}" dt="2025-01-08T22:08:00.170" v="424" actId="255"/>
          <ac:spMkLst>
            <pc:docMk/>
            <pc:sldMk cId="1729123015" sldId="286"/>
            <ac:spMk id="1485" creationId="{62FDBA02-440B-B72D-EBA6-EBA7EA297FEA}"/>
          </ac:spMkLst>
        </pc:spChg>
        <pc:spChg chg="mod">
          <ac:chgData name="Seyed Hamed" userId="220999c3-e6ef-4426-a304-d27831ca2f92" providerId="ADAL" clId="{121C0B15-9E1E-443F-BAD1-2D61C586516E}" dt="2025-01-08T22:08:00.170" v="424" actId="255"/>
          <ac:spMkLst>
            <pc:docMk/>
            <pc:sldMk cId="1729123015" sldId="286"/>
            <ac:spMk id="1486" creationId="{A341559A-6D2A-84C5-96C3-338E129BB4B1}"/>
          </ac:spMkLst>
        </pc:spChg>
        <pc:spChg chg="mod">
          <ac:chgData name="Seyed Hamed" userId="220999c3-e6ef-4426-a304-d27831ca2f92" providerId="ADAL" clId="{121C0B15-9E1E-443F-BAD1-2D61C586516E}" dt="2025-01-08T22:08:00.170" v="424" actId="255"/>
          <ac:spMkLst>
            <pc:docMk/>
            <pc:sldMk cId="1729123015" sldId="286"/>
            <ac:spMk id="1487" creationId="{139EB570-97F0-4AFE-80C7-A3FBBF267154}"/>
          </ac:spMkLst>
        </pc:spChg>
        <pc:spChg chg="mod">
          <ac:chgData name="Seyed Hamed" userId="220999c3-e6ef-4426-a304-d27831ca2f92" providerId="ADAL" clId="{121C0B15-9E1E-443F-BAD1-2D61C586516E}" dt="2025-01-08T22:08:00.170" v="424" actId="255"/>
          <ac:spMkLst>
            <pc:docMk/>
            <pc:sldMk cId="1729123015" sldId="286"/>
            <ac:spMk id="1488" creationId="{D08A4ADE-63DE-364A-BA87-3E7185FEEA33}"/>
          </ac:spMkLst>
        </pc:spChg>
        <pc:spChg chg="mod">
          <ac:chgData name="Seyed Hamed" userId="220999c3-e6ef-4426-a304-d27831ca2f92" providerId="ADAL" clId="{121C0B15-9E1E-443F-BAD1-2D61C586516E}" dt="2025-01-08T22:08:00.170" v="424" actId="255"/>
          <ac:spMkLst>
            <pc:docMk/>
            <pc:sldMk cId="1729123015" sldId="286"/>
            <ac:spMk id="1489" creationId="{B28EE14D-AACE-28D7-150A-04F8786DBC81}"/>
          </ac:spMkLst>
        </pc:spChg>
        <pc:spChg chg="mod">
          <ac:chgData name="Seyed Hamed" userId="220999c3-e6ef-4426-a304-d27831ca2f92" providerId="ADAL" clId="{121C0B15-9E1E-443F-BAD1-2D61C586516E}" dt="2025-01-08T22:08:00.170" v="424" actId="255"/>
          <ac:spMkLst>
            <pc:docMk/>
            <pc:sldMk cId="1729123015" sldId="286"/>
            <ac:spMk id="1490" creationId="{2654AEF7-201C-80EB-E27C-219BFFC77343}"/>
          </ac:spMkLst>
        </pc:spChg>
        <pc:spChg chg="mod">
          <ac:chgData name="Seyed Hamed" userId="220999c3-e6ef-4426-a304-d27831ca2f92" providerId="ADAL" clId="{121C0B15-9E1E-443F-BAD1-2D61C586516E}" dt="2025-01-08T22:08:00.170" v="424" actId="255"/>
          <ac:spMkLst>
            <pc:docMk/>
            <pc:sldMk cId="1729123015" sldId="286"/>
            <ac:spMk id="1491" creationId="{6AEF85D0-6DB3-4C9C-8AE1-E27BCDAEBFB7}"/>
          </ac:spMkLst>
        </pc:spChg>
        <pc:spChg chg="mod">
          <ac:chgData name="Seyed Hamed" userId="220999c3-e6ef-4426-a304-d27831ca2f92" providerId="ADAL" clId="{121C0B15-9E1E-443F-BAD1-2D61C586516E}" dt="2025-01-08T22:08:00.170" v="424" actId="255"/>
          <ac:spMkLst>
            <pc:docMk/>
            <pc:sldMk cId="1729123015" sldId="286"/>
            <ac:spMk id="1492" creationId="{4C7D9F0A-7F9D-ABFE-71E3-18BB28C27229}"/>
          </ac:spMkLst>
        </pc:spChg>
        <pc:spChg chg="mod">
          <ac:chgData name="Seyed Hamed" userId="220999c3-e6ef-4426-a304-d27831ca2f92" providerId="ADAL" clId="{121C0B15-9E1E-443F-BAD1-2D61C586516E}" dt="2025-01-08T22:08:00.170" v="424" actId="255"/>
          <ac:spMkLst>
            <pc:docMk/>
            <pc:sldMk cId="1729123015" sldId="286"/>
            <ac:spMk id="1493" creationId="{C2602194-5385-1519-73E3-82251B4C69F1}"/>
          </ac:spMkLst>
        </pc:spChg>
        <pc:spChg chg="mod">
          <ac:chgData name="Seyed Hamed" userId="220999c3-e6ef-4426-a304-d27831ca2f92" providerId="ADAL" clId="{121C0B15-9E1E-443F-BAD1-2D61C586516E}" dt="2025-01-08T22:08:00.170" v="424" actId="255"/>
          <ac:spMkLst>
            <pc:docMk/>
            <pc:sldMk cId="1729123015" sldId="286"/>
            <ac:spMk id="1494" creationId="{1BDF4259-9DB8-85B5-B9A2-7966E2D97E56}"/>
          </ac:spMkLst>
        </pc:spChg>
        <pc:spChg chg="mod">
          <ac:chgData name="Seyed Hamed" userId="220999c3-e6ef-4426-a304-d27831ca2f92" providerId="ADAL" clId="{121C0B15-9E1E-443F-BAD1-2D61C586516E}" dt="2025-01-08T22:08:00.170" v="424" actId="255"/>
          <ac:spMkLst>
            <pc:docMk/>
            <pc:sldMk cId="1729123015" sldId="286"/>
            <ac:spMk id="1495" creationId="{6186AA0C-1DD5-3FE6-C4F3-EFD1E2210501}"/>
          </ac:spMkLst>
        </pc:spChg>
        <pc:spChg chg="mod">
          <ac:chgData name="Seyed Hamed" userId="220999c3-e6ef-4426-a304-d27831ca2f92" providerId="ADAL" clId="{121C0B15-9E1E-443F-BAD1-2D61C586516E}" dt="2025-01-08T22:08:00.170" v="424" actId="255"/>
          <ac:spMkLst>
            <pc:docMk/>
            <pc:sldMk cId="1729123015" sldId="286"/>
            <ac:spMk id="1496" creationId="{281A574F-DE67-9D12-C9DD-6375C137EEDB}"/>
          </ac:spMkLst>
        </pc:spChg>
        <pc:spChg chg="mod">
          <ac:chgData name="Seyed Hamed" userId="220999c3-e6ef-4426-a304-d27831ca2f92" providerId="ADAL" clId="{121C0B15-9E1E-443F-BAD1-2D61C586516E}" dt="2025-01-08T22:08:00.170" v="424" actId="255"/>
          <ac:spMkLst>
            <pc:docMk/>
            <pc:sldMk cId="1729123015" sldId="286"/>
            <ac:spMk id="1497" creationId="{F7ED2E79-02CD-FCAE-B8C1-4D18F1B8D8B9}"/>
          </ac:spMkLst>
        </pc:spChg>
        <pc:spChg chg="mod">
          <ac:chgData name="Seyed Hamed" userId="220999c3-e6ef-4426-a304-d27831ca2f92" providerId="ADAL" clId="{121C0B15-9E1E-443F-BAD1-2D61C586516E}" dt="2025-01-08T22:08:00.170" v="424" actId="255"/>
          <ac:spMkLst>
            <pc:docMk/>
            <pc:sldMk cId="1729123015" sldId="286"/>
            <ac:spMk id="1498" creationId="{E5771E96-B3A3-FFCA-CC73-707FD0810CE7}"/>
          </ac:spMkLst>
        </pc:spChg>
        <pc:spChg chg="mod">
          <ac:chgData name="Seyed Hamed" userId="220999c3-e6ef-4426-a304-d27831ca2f92" providerId="ADAL" clId="{121C0B15-9E1E-443F-BAD1-2D61C586516E}" dt="2025-01-08T22:08:00.170" v="424" actId="255"/>
          <ac:spMkLst>
            <pc:docMk/>
            <pc:sldMk cId="1729123015" sldId="286"/>
            <ac:spMk id="1499" creationId="{537F1044-26E5-9EF4-C5F4-213CF5607731}"/>
          </ac:spMkLst>
        </pc:spChg>
        <pc:spChg chg="mod">
          <ac:chgData name="Seyed Hamed" userId="220999c3-e6ef-4426-a304-d27831ca2f92" providerId="ADAL" clId="{121C0B15-9E1E-443F-BAD1-2D61C586516E}" dt="2025-01-08T22:08:00.170" v="424" actId="255"/>
          <ac:spMkLst>
            <pc:docMk/>
            <pc:sldMk cId="1729123015" sldId="286"/>
            <ac:spMk id="1500" creationId="{0B060A56-C005-6DF2-235D-E56418A1ABD0}"/>
          </ac:spMkLst>
        </pc:spChg>
        <pc:spChg chg="mod">
          <ac:chgData name="Seyed Hamed" userId="220999c3-e6ef-4426-a304-d27831ca2f92" providerId="ADAL" clId="{121C0B15-9E1E-443F-BAD1-2D61C586516E}" dt="2025-01-08T22:08:00.170" v="424" actId="255"/>
          <ac:spMkLst>
            <pc:docMk/>
            <pc:sldMk cId="1729123015" sldId="286"/>
            <ac:spMk id="1501" creationId="{585DD264-858E-7F97-4A5A-F8C735E656BA}"/>
          </ac:spMkLst>
        </pc:spChg>
        <pc:spChg chg="mod">
          <ac:chgData name="Seyed Hamed" userId="220999c3-e6ef-4426-a304-d27831ca2f92" providerId="ADAL" clId="{121C0B15-9E1E-443F-BAD1-2D61C586516E}" dt="2025-01-08T22:08:00.170" v="424" actId="255"/>
          <ac:spMkLst>
            <pc:docMk/>
            <pc:sldMk cId="1729123015" sldId="286"/>
            <ac:spMk id="1502" creationId="{EF1FB7F9-588D-AC5A-B1DC-195689172BE7}"/>
          </ac:spMkLst>
        </pc:spChg>
        <pc:spChg chg="mod">
          <ac:chgData name="Seyed Hamed" userId="220999c3-e6ef-4426-a304-d27831ca2f92" providerId="ADAL" clId="{121C0B15-9E1E-443F-BAD1-2D61C586516E}" dt="2025-01-08T22:08:00.170" v="424" actId="255"/>
          <ac:spMkLst>
            <pc:docMk/>
            <pc:sldMk cId="1729123015" sldId="286"/>
            <ac:spMk id="1503" creationId="{FB90C496-3253-CF91-F4EB-DBA9C52C129F}"/>
          </ac:spMkLst>
        </pc:spChg>
        <pc:spChg chg="mod">
          <ac:chgData name="Seyed Hamed" userId="220999c3-e6ef-4426-a304-d27831ca2f92" providerId="ADAL" clId="{121C0B15-9E1E-443F-BAD1-2D61C586516E}" dt="2025-01-08T22:08:00.170" v="424" actId="255"/>
          <ac:spMkLst>
            <pc:docMk/>
            <pc:sldMk cId="1729123015" sldId="286"/>
            <ac:spMk id="1504" creationId="{CF7BFFCA-61C8-73BD-9BAB-8F3E44BF5BA5}"/>
          </ac:spMkLst>
        </pc:spChg>
        <pc:spChg chg="mod">
          <ac:chgData name="Seyed Hamed" userId="220999c3-e6ef-4426-a304-d27831ca2f92" providerId="ADAL" clId="{121C0B15-9E1E-443F-BAD1-2D61C586516E}" dt="2025-01-08T22:08:00.170" v="424" actId="255"/>
          <ac:spMkLst>
            <pc:docMk/>
            <pc:sldMk cId="1729123015" sldId="286"/>
            <ac:spMk id="1505" creationId="{277E2966-4915-6AAF-B804-2DB3E157BC8F}"/>
          </ac:spMkLst>
        </pc:spChg>
        <pc:spChg chg="mod">
          <ac:chgData name="Seyed Hamed" userId="220999c3-e6ef-4426-a304-d27831ca2f92" providerId="ADAL" clId="{121C0B15-9E1E-443F-BAD1-2D61C586516E}" dt="2025-01-08T22:08:00.170" v="424" actId="255"/>
          <ac:spMkLst>
            <pc:docMk/>
            <pc:sldMk cId="1729123015" sldId="286"/>
            <ac:spMk id="1506" creationId="{91A59321-257F-19E3-1003-5AA88AE6F87F}"/>
          </ac:spMkLst>
        </pc:spChg>
        <pc:spChg chg="mod">
          <ac:chgData name="Seyed Hamed" userId="220999c3-e6ef-4426-a304-d27831ca2f92" providerId="ADAL" clId="{121C0B15-9E1E-443F-BAD1-2D61C586516E}" dt="2025-01-08T22:08:00.170" v="424" actId="255"/>
          <ac:spMkLst>
            <pc:docMk/>
            <pc:sldMk cId="1729123015" sldId="286"/>
            <ac:spMk id="1507" creationId="{8931997D-42F0-0F08-137C-CCD0CA7B15DA}"/>
          </ac:spMkLst>
        </pc:spChg>
        <pc:spChg chg="mod">
          <ac:chgData name="Seyed Hamed" userId="220999c3-e6ef-4426-a304-d27831ca2f92" providerId="ADAL" clId="{121C0B15-9E1E-443F-BAD1-2D61C586516E}" dt="2025-01-08T22:08:00.170" v="424" actId="255"/>
          <ac:spMkLst>
            <pc:docMk/>
            <pc:sldMk cId="1729123015" sldId="286"/>
            <ac:spMk id="1509" creationId="{6780A77B-C657-C920-44FC-3575F75EA612}"/>
          </ac:spMkLst>
        </pc:spChg>
        <pc:spChg chg="mod">
          <ac:chgData name="Seyed Hamed" userId="220999c3-e6ef-4426-a304-d27831ca2f92" providerId="ADAL" clId="{121C0B15-9E1E-443F-BAD1-2D61C586516E}" dt="2025-01-08T22:08:00.170" v="424" actId="255"/>
          <ac:spMkLst>
            <pc:docMk/>
            <pc:sldMk cId="1729123015" sldId="286"/>
            <ac:spMk id="1510" creationId="{7744C816-DD5C-3635-D977-7AB03460418B}"/>
          </ac:spMkLst>
        </pc:spChg>
        <pc:spChg chg="mod">
          <ac:chgData name="Seyed Hamed" userId="220999c3-e6ef-4426-a304-d27831ca2f92" providerId="ADAL" clId="{121C0B15-9E1E-443F-BAD1-2D61C586516E}" dt="2025-01-08T22:08:00.170" v="424" actId="255"/>
          <ac:spMkLst>
            <pc:docMk/>
            <pc:sldMk cId="1729123015" sldId="286"/>
            <ac:spMk id="1511" creationId="{3C93B25B-E3D0-2FCC-C2E3-A9723FABFF12}"/>
          </ac:spMkLst>
        </pc:spChg>
        <pc:spChg chg="mod">
          <ac:chgData name="Seyed Hamed" userId="220999c3-e6ef-4426-a304-d27831ca2f92" providerId="ADAL" clId="{121C0B15-9E1E-443F-BAD1-2D61C586516E}" dt="2025-01-08T22:08:00.170" v="424" actId="255"/>
          <ac:spMkLst>
            <pc:docMk/>
            <pc:sldMk cId="1729123015" sldId="286"/>
            <ac:spMk id="1512" creationId="{AD8D8496-BE98-0842-90EB-E242A5262620}"/>
          </ac:spMkLst>
        </pc:spChg>
        <pc:spChg chg="mod">
          <ac:chgData name="Seyed Hamed" userId="220999c3-e6ef-4426-a304-d27831ca2f92" providerId="ADAL" clId="{121C0B15-9E1E-443F-BAD1-2D61C586516E}" dt="2025-01-08T22:08:00.170" v="424" actId="255"/>
          <ac:spMkLst>
            <pc:docMk/>
            <pc:sldMk cId="1729123015" sldId="286"/>
            <ac:spMk id="1513" creationId="{1C40A7BC-D4CD-D6F6-03F4-E6511D07B7CE}"/>
          </ac:spMkLst>
        </pc:spChg>
        <pc:spChg chg="mod">
          <ac:chgData name="Seyed Hamed" userId="220999c3-e6ef-4426-a304-d27831ca2f92" providerId="ADAL" clId="{121C0B15-9E1E-443F-BAD1-2D61C586516E}" dt="2025-01-08T22:08:00.170" v="424" actId="255"/>
          <ac:spMkLst>
            <pc:docMk/>
            <pc:sldMk cId="1729123015" sldId="286"/>
            <ac:spMk id="1515" creationId="{E559F953-2D1E-B624-80BB-05B1D5F41E56}"/>
          </ac:spMkLst>
        </pc:spChg>
        <pc:spChg chg="mod">
          <ac:chgData name="Seyed Hamed" userId="220999c3-e6ef-4426-a304-d27831ca2f92" providerId="ADAL" clId="{121C0B15-9E1E-443F-BAD1-2D61C586516E}" dt="2025-01-08T22:08:00.170" v="424" actId="255"/>
          <ac:spMkLst>
            <pc:docMk/>
            <pc:sldMk cId="1729123015" sldId="286"/>
            <ac:spMk id="1516" creationId="{29C4D3C7-9D65-FE7D-18C5-221159A04F55}"/>
          </ac:spMkLst>
        </pc:spChg>
        <pc:spChg chg="mod">
          <ac:chgData name="Seyed Hamed" userId="220999c3-e6ef-4426-a304-d27831ca2f92" providerId="ADAL" clId="{121C0B15-9E1E-443F-BAD1-2D61C586516E}" dt="2025-01-08T22:08:00.170" v="424" actId="255"/>
          <ac:spMkLst>
            <pc:docMk/>
            <pc:sldMk cId="1729123015" sldId="286"/>
            <ac:spMk id="1517" creationId="{AFEB4907-277F-73A8-A082-836D6F496964}"/>
          </ac:spMkLst>
        </pc:spChg>
        <pc:spChg chg="mod">
          <ac:chgData name="Seyed Hamed" userId="220999c3-e6ef-4426-a304-d27831ca2f92" providerId="ADAL" clId="{121C0B15-9E1E-443F-BAD1-2D61C586516E}" dt="2025-01-08T22:08:00.170" v="424" actId="255"/>
          <ac:spMkLst>
            <pc:docMk/>
            <pc:sldMk cId="1729123015" sldId="286"/>
            <ac:spMk id="1518" creationId="{9117A6E9-42D2-502A-A783-13ACC0626D5F}"/>
          </ac:spMkLst>
        </pc:spChg>
        <pc:spChg chg="mod">
          <ac:chgData name="Seyed Hamed" userId="220999c3-e6ef-4426-a304-d27831ca2f92" providerId="ADAL" clId="{121C0B15-9E1E-443F-BAD1-2D61C586516E}" dt="2025-01-08T22:08:00.170" v="424" actId="255"/>
          <ac:spMkLst>
            <pc:docMk/>
            <pc:sldMk cId="1729123015" sldId="286"/>
            <ac:spMk id="1519" creationId="{A6B77C26-5562-132E-D9A2-703E8976C80E}"/>
          </ac:spMkLst>
        </pc:spChg>
        <pc:spChg chg="mod">
          <ac:chgData name="Seyed Hamed" userId="220999c3-e6ef-4426-a304-d27831ca2f92" providerId="ADAL" clId="{121C0B15-9E1E-443F-BAD1-2D61C586516E}" dt="2025-01-08T22:08:00.170" v="424" actId="255"/>
          <ac:spMkLst>
            <pc:docMk/>
            <pc:sldMk cId="1729123015" sldId="286"/>
            <ac:spMk id="1521" creationId="{B1E43351-8715-7105-BED9-CFE062EF2752}"/>
          </ac:spMkLst>
        </pc:spChg>
        <pc:spChg chg="mod">
          <ac:chgData name="Seyed Hamed" userId="220999c3-e6ef-4426-a304-d27831ca2f92" providerId="ADAL" clId="{121C0B15-9E1E-443F-BAD1-2D61C586516E}" dt="2025-01-08T22:08:00.170" v="424" actId="255"/>
          <ac:spMkLst>
            <pc:docMk/>
            <pc:sldMk cId="1729123015" sldId="286"/>
            <ac:spMk id="1522" creationId="{4AF50F87-EED6-6A37-6E55-B13B47796AB2}"/>
          </ac:spMkLst>
        </pc:spChg>
        <pc:spChg chg="mod">
          <ac:chgData name="Seyed Hamed" userId="220999c3-e6ef-4426-a304-d27831ca2f92" providerId="ADAL" clId="{121C0B15-9E1E-443F-BAD1-2D61C586516E}" dt="2025-01-08T22:08:00.170" v="424" actId="255"/>
          <ac:spMkLst>
            <pc:docMk/>
            <pc:sldMk cId="1729123015" sldId="286"/>
            <ac:spMk id="1523" creationId="{583A35EE-B411-8938-33F7-3E6DA63E5D25}"/>
          </ac:spMkLst>
        </pc:spChg>
        <pc:spChg chg="mod">
          <ac:chgData name="Seyed Hamed" userId="220999c3-e6ef-4426-a304-d27831ca2f92" providerId="ADAL" clId="{121C0B15-9E1E-443F-BAD1-2D61C586516E}" dt="2025-01-08T22:08:00.170" v="424" actId="255"/>
          <ac:spMkLst>
            <pc:docMk/>
            <pc:sldMk cId="1729123015" sldId="286"/>
            <ac:spMk id="1524" creationId="{631598BC-130E-62F4-12C4-D37A65A1E825}"/>
          </ac:spMkLst>
        </pc:spChg>
        <pc:spChg chg="mod">
          <ac:chgData name="Seyed Hamed" userId="220999c3-e6ef-4426-a304-d27831ca2f92" providerId="ADAL" clId="{121C0B15-9E1E-443F-BAD1-2D61C586516E}" dt="2025-01-08T22:08:00.170" v="424" actId="255"/>
          <ac:spMkLst>
            <pc:docMk/>
            <pc:sldMk cId="1729123015" sldId="286"/>
            <ac:spMk id="1525" creationId="{C07E0849-09E6-D889-264F-70EDB814F96F}"/>
          </ac:spMkLst>
        </pc:spChg>
        <pc:spChg chg="mod">
          <ac:chgData name="Seyed Hamed" userId="220999c3-e6ef-4426-a304-d27831ca2f92" providerId="ADAL" clId="{121C0B15-9E1E-443F-BAD1-2D61C586516E}" dt="2025-01-08T22:08:00.170" v="424" actId="255"/>
          <ac:spMkLst>
            <pc:docMk/>
            <pc:sldMk cId="1729123015" sldId="286"/>
            <ac:spMk id="1527" creationId="{5C44FC96-D383-5EFA-C7FB-EB85A8FBE1DE}"/>
          </ac:spMkLst>
        </pc:spChg>
        <pc:spChg chg="mod">
          <ac:chgData name="Seyed Hamed" userId="220999c3-e6ef-4426-a304-d27831ca2f92" providerId="ADAL" clId="{121C0B15-9E1E-443F-BAD1-2D61C586516E}" dt="2025-01-08T22:08:00.170" v="424" actId="255"/>
          <ac:spMkLst>
            <pc:docMk/>
            <pc:sldMk cId="1729123015" sldId="286"/>
            <ac:spMk id="1528" creationId="{C63617E2-8E52-5797-A627-8B26923F66C9}"/>
          </ac:spMkLst>
        </pc:spChg>
        <pc:spChg chg="mod">
          <ac:chgData name="Seyed Hamed" userId="220999c3-e6ef-4426-a304-d27831ca2f92" providerId="ADAL" clId="{121C0B15-9E1E-443F-BAD1-2D61C586516E}" dt="2025-01-08T22:08:00.170" v="424" actId="255"/>
          <ac:spMkLst>
            <pc:docMk/>
            <pc:sldMk cId="1729123015" sldId="286"/>
            <ac:spMk id="1529" creationId="{1EAAEA60-B8C0-1D41-A6E7-2CC1C3A1909D}"/>
          </ac:spMkLst>
        </pc:spChg>
        <pc:spChg chg="mod">
          <ac:chgData name="Seyed Hamed" userId="220999c3-e6ef-4426-a304-d27831ca2f92" providerId="ADAL" clId="{121C0B15-9E1E-443F-BAD1-2D61C586516E}" dt="2025-01-08T22:08:00.170" v="424" actId="255"/>
          <ac:spMkLst>
            <pc:docMk/>
            <pc:sldMk cId="1729123015" sldId="286"/>
            <ac:spMk id="1530" creationId="{EE0CDCC1-8B32-71DF-4C36-3AE4F73AE848}"/>
          </ac:spMkLst>
        </pc:spChg>
        <pc:spChg chg="mod">
          <ac:chgData name="Seyed Hamed" userId="220999c3-e6ef-4426-a304-d27831ca2f92" providerId="ADAL" clId="{121C0B15-9E1E-443F-BAD1-2D61C586516E}" dt="2025-01-08T22:08:00.170" v="424" actId="255"/>
          <ac:spMkLst>
            <pc:docMk/>
            <pc:sldMk cId="1729123015" sldId="286"/>
            <ac:spMk id="1531" creationId="{2A3AA9B6-F3A7-560C-45BD-33044E239481}"/>
          </ac:spMkLst>
        </pc:spChg>
        <pc:spChg chg="mod">
          <ac:chgData name="Seyed Hamed" userId="220999c3-e6ef-4426-a304-d27831ca2f92" providerId="ADAL" clId="{121C0B15-9E1E-443F-BAD1-2D61C586516E}" dt="2025-01-08T22:08:00.170" v="424" actId="255"/>
          <ac:spMkLst>
            <pc:docMk/>
            <pc:sldMk cId="1729123015" sldId="286"/>
            <ac:spMk id="1532" creationId="{2563F755-9184-8FB7-6764-C8291397CEE0}"/>
          </ac:spMkLst>
        </pc:spChg>
        <pc:spChg chg="mod">
          <ac:chgData name="Seyed Hamed" userId="220999c3-e6ef-4426-a304-d27831ca2f92" providerId="ADAL" clId="{121C0B15-9E1E-443F-BAD1-2D61C586516E}" dt="2025-01-08T22:08:00.170" v="424" actId="255"/>
          <ac:spMkLst>
            <pc:docMk/>
            <pc:sldMk cId="1729123015" sldId="286"/>
            <ac:spMk id="1533" creationId="{65B6D19F-9C47-D68D-0727-5C7D698FB86F}"/>
          </ac:spMkLst>
        </pc:spChg>
        <pc:spChg chg="mod">
          <ac:chgData name="Seyed Hamed" userId="220999c3-e6ef-4426-a304-d27831ca2f92" providerId="ADAL" clId="{121C0B15-9E1E-443F-BAD1-2D61C586516E}" dt="2025-01-08T22:08:00.170" v="424" actId="255"/>
          <ac:spMkLst>
            <pc:docMk/>
            <pc:sldMk cId="1729123015" sldId="286"/>
            <ac:spMk id="1534" creationId="{72850A49-CA00-063F-0865-C8E2E5DFB9A7}"/>
          </ac:spMkLst>
        </pc:spChg>
        <pc:spChg chg="mod">
          <ac:chgData name="Seyed Hamed" userId="220999c3-e6ef-4426-a304-d27831ca2f92" providerId="ADAL" clId="{121C0B15-9E1E-443F-BAD1-2D61C586516E}" dt="2025-01-08T22:08:00.170" v="424" actId="255"/>
          <ac:spMkLst>
            <pc:docMk/>
            <pc:sldMk cId="1729123015" sldId="286"/>
            <ac:spMk id="1535" creationId="{AEE3C954-D960-DA2D-BAE2-9772C0C7A8C5}"/>
          </ac:spMkLst>
        </pc:spChg>
        <pc:spChg chg="mod">
          <ac:chgData name="Seyed Hamed" userId="220999c3-e6ef-4426-a304-d27831ca2f92" providerId="ADAL" clId="{121C0B15-9E1E-443F-BAD1-2D61C586516E}" dt="2025-01-08T22:08:00.170" v="424" actId="255"/>
          <ac:spMkLst>
            <pc:docMk/>
            <pc:sldMk cId="1729123015" sldId="286"/>
            <ac:spMk id="1536" creationId="{DC190D5F-CB7E-32DF-C155-A002382CDCE6}"/>
          </ac:spMkLst>
        </pc:spChg>
        <pc:spChg chg="mod">
          <ac:chgData name="Seyed Hamed" userId="220999c3-e6ef-4426-a304-d27831ca2f92" providerId="ADAL" clId="{121C0B15-9E1E-443F-BAD1-2D61C586516E}" dt="2025-01-08T22:08:00.170" v="424" actId="255"/>
          <ac:spMkLst>
            <pc:docMk/>
            <pc:sldMk cId="1729123015" sldId="286"/>
            <ac:spMk id="1537" creationId="{F729537D-A190-307C-3D48-A8DB08171771}"/>
          </ac:spMkLst>
        </pc:spChg>
        <pc:spChg chg="mod">
          <ac:chgData name="Seyed Hamed" userId="220999c3-e6ef-4426-a304-d27831ca2f92" providerId="ADAL" clId="{121C0B15-9E1E-443F-BAD1-2D61C586516E}" dt="2025-01-08T22:08:00.170" v="424" actId="255"/>
          <ac:spMkLst>
            <pc:docMk/>
            <pc:sldMk cId="1729123015" sldId="286"/>
            <ac:spMk id="1538" creationId="{CC5D841A-F5DA-F25A-FAC7-6332EFE2EC78}"/>
          </ac:spMkLst>
        </pc:spChg>
        <pc:spChg chg="mod">
          <ac:chgData name="Seyed Hamed" userId="220999c3-e6ef-4426-a304-d27831ca2f92" providerId="ADAL" clId="{121C0B15-9E1E-443F-BAD1-2D61C586516E}" dt="2025-01-08T22:08:00.170" v="424" actId="255"/>
          <ac:spMkLst>
            <pc:docMk/>
            <pc:sldMk cId="1729123015" sldId="286"/>
            <ac:spMk id="1539" creationId="{E4C63892-F2ED-5E0E-1AC4-54F8B35D4984}"/>
          </ac:spMkLst>
        </pc:spChg>
        <pc:spChg chg="mod">
          <ac:chgData name="Seyed Hamed" userId="220999c3-e6ef-4426-a304-d27831ca2f92" providerId="ADAL" clId="{121C0B15-9E1E-443F-BAD1-2D61C586516E}" dt="2025-01-08T22:08:00.170" v="424" actId="255"/>
          <ac:spMkLst>
            <pc:docMk/>
            <pc:sldMk cId="1729123015" sldId="286"/>
            <ac:spMk id="1540" creationId="{E88DD4B8-68E2-E5F8-27C4-C391B0FCF6FB}"/>
          </ac:spMkLst>
        </pc:spChg>
        <pc:spChg chg="mod">
          <ac:chgData name="Seyed Hamed" userId="220999c3-e6ef-4426-a304-d27831ca2f92" providerId="ADAL" clId="{121C0B15-9E1E-443F-BAD1-2D61C586516E}" dt="2025-01-08T22:08:00.170" v="424" actId="255"/>
          <ac:spMkLst>
            <pc:docMk/>
            <pc:sldMk cId="1729123015" sldId="286"/>
            <ac:spMk id="1541" creationId="{8D20FC13-1299-2951-A0CF-2F8F85E48639}"/>
          </ac:spMkLst>
        </pc:spChg>
        <pc:spChg chg="mod">
          <ac:chgData name="Seyed Hamed" userId="220999c3-e6ef-4426-a304-d27831ca2f92" providerId="ADAL" clId="{121C0B15-9E1E-443F-BAD1-2D61C586516E}" dt="2025-01-08T22:08:00.170" v="424" actId="255"/>
          <ac:spMkLst>
            <pc:docMk/>
            <pc:sldMk cId="1729123015" sldId="286"/>
            <ac:spMk id="1542" creationId="{D6D89493-8F1E-C967-4ABB-4093F12A03EB}"/>
          </ac:spMkLst>
        </pc:spChg>
        <pc:spChg chg="mod">
          <ac:chgData name="Seyed Hamed" userId="220999c3-e6ef-4426-a304-d27831ca2f92" providerId="ADAL" clId="{121C0B15-9E1E-443F-BAD1-2D61C586516E}" dt="2025-01-08T22:08:00.170" v="424" actId="255"/>
          <ac:spMkLst>
            <pc:docMk/>
            <pc:sldMk cId="1729123015" sldId="286"/>
            <ac:spMk id="1543" creationId="{54B92D12-C907-2725-EBBB-D99EB9EA2BDE}"/>
          </ac:spMkLst>
        </pc:spChg>
        <pc:spChg chg="mod">
          <ac:chgData name="Seyed Hamed" userId="220999c3-e6ef-4426-a304-d27831ca2f92" providerId="ADAL" clId="{121C0B15-9E1E-443F-BAD1-2D61C586516E}" dt="2025-01-08T22:08:00.170" v="424" actId="255"/>
          <ac:spMkLst>
            <pc:docMk/>
            <pc:sldMk cId="1729123015" sldId="286"/>
            <ac:spMk id="1544" creationId="{202BB5D8-F32A-53FC-4E9C-34A4F287D9D6}"/>
          </ac:spMkLst>
        </pc:spChg>
        <pc:spChg chg="mod">
          <ac:chgData name="Seyed Hamed" userId="220999c3-e6ef-4426-a304-d27831ca2f92" providerId="ADAL" clId="{121C0B15-9E1E-443F-BAD1-2D61C586516E}" dt="2025-01-08T22:08:00.170" v="424" actId="255"/>
          <ac:spMkLst>
            <pc:docMk/>
            <pc:sldMk cId="1729123015" sldId="286"/>
            <ac:spMk id="1545" creationId="{8A704F95-6F78-82D1-3818-BD759FB720EC}"/>
          </ac:spMkLst>
        </pc:spChg>
        <pc:spChg chg="mod">
          <ac:chgData name="Seyed Hamed" userId="220999c3-e6ef-4426-a304-d27831ca2f92" providerId="ADAL" clId="{121C0B15-9E1E-443F-BAD1-2D61C586516E}" dt="2025-01-08T22:08:00.170" v="424" actId="255"/>
          <ac:spMkLst>
            <pc:docMk/>
            <pc:sldMk cId="1729123015" sldId="286"/>
            <ac:spMk id="1546" creationId="{2156DC9D-6F6F-BD70-A156-65B5F8BADCC9}"/>
          </ac:spMkLst>
        </pc:spChg>
        <pc:spChg chg="mod">
          <ac:chgData name="Seyed Hamed" userId="220999c3-e6ef-4426-a304-d27831ca2f92" providerId="ADAL" clId="{121C0B15-9E1E-443F-BAD1-2D61C586516E}" dt="2025-01-08T22:08:00.170" v="424" actId="255"/>
          <ac:spMkLst>
            <pc:docMk/>
            <pc:sldMk cId="1729123015" sldId="286"/>
            <ac:spMk id="1547" creationId="{D4B0B074-D858-8BCC-DB9F-F8E20F6F4B6C}"/>
          </ac:spMkLst>
        </pc:spChg>
        <pc:spChg chg="mod">
          <ac:chgData name="Seyed Hamed" userId="220999c3-e6ef-4426-a304-d27831ca2f92" providerId="ADAL" clId="{121C0B15-9E1E-443F-BAD1-2D61C586516E}" dt="2025-01-08T22:08:00.170" v="424" actId="255"/>
          <ac:spMkLst>
            <pc:docMk/>
            <pc:sldMk cId="1729123015" sldId="286"/>
            <ac:spMk id="1548" creationId="{34E89D0A-716A-DD89-27C9-E50DDA7AF10F}"/>
          </ac:spMkLst>
        </pc:spChg>
        <pc:spChg chg="mod">
          <ac:chgData name="Seyed Hamed" userId="220999c3-e6ef-4426-a304-d27831ca2f92" providerId="ADAL" clId="{121C0B15-9E1E-443F-BAD1-2D61C586516E}" dt="2025-01-08T22:08:00.170" v="424" actId="255"/>
          <ac:spMkLst>
            <pc:docMk/>
            <pc:sldMk cId="1729123015" sldId="286"/>
            <ac:spMk id="1549" creationId="{B21ECD1A-CC97-74BB-DA10-B6945E7F052A}"/>
          </ac:spMkLst>
        </pc:spChg>
        <pc:spChg chg="mod">
          <ac:chgData name="Seyed Hamed" userId="220999c3-e6ef-4426-a304-d27831ca2f92" providerId="ADAL" clId="{121C0B15-9E1E-443F-BAD1-2D61C586516E}" dt="2025-01-08T22:08:00.170" v="424" actId="255"/>
          <ac:spMkLst>
            <pc:docMk/>
            <pc:sldMk cId="1729123015" sldId="286"/>
            <ac:spMk id="1550" creationId="{1F25F521-6630-859F-21B9-2B12BF0A0C0D}"/>
          </ac:spMkLst>
        </pc:spChg>
        <pc:spChg chg="mod">
          <ac:chgData name="Seyed Hamed" userId="220999c3-e6ef-4426-a304-d27831ca2f92" providerId="ADAL" clId="{121C0B15-9E1E-443F-BAD1-2D61C586516E}" dt="2025-01-08T22:08:00.170" v="424" actId="255"/>
          <ac:spMkLst>
            <pc:docMk/>
            <pc:sldMk cId="1729123015" sldId="286"/>
            <ac:spMk id="1551" creationId="{C97DDFE5-1AD7-259E-4CFF-C31E268AED49}"/>
          </ac:spMkLst>
        </pc:spChg>
        <pc:spChg chg="mod">
          <ac:chgData name="Seyed Hamed" userId="220999c3-e6ef-4426-a304-d27831ca2f92" providerId="ADAL" clId="{121C0B15-9E1E-443F-BAD1-2D61C586516E}" dt="2025-01-08T22:08:00.170" v="424" actId="255"/>
          <ac:spMkLst>
            <pc:docMk/>
            <pc:sldMk cId="1729123015" sldId="286"/>
            <ac:spMk id="1552" creationId="{6182D7A6-9FE6-B543-6A2E-D5A47353FC2C}"/>
          </ac:spMkLst>
        </pc:spChg>
        <pc:spChg chg="mod">
          <ac:chgData name="Seyed Hamed" userId="220999c3-e6ef-4426-a304-d27831ca2f92" providerId="ADAL" clId="{121C0B15-9E1E-443F-BAD1-2D61C586516E}" dt="2025-01-08T22:08:00.170" v="424" actId="255"/>
          <ac:spMkLst>
            <pc:docMk/>
            <pc:sldMk cId="1729123015" sldId="286"/>
            <ac:spMk id="1553" creationId="{58365A34-3CA0-E5FD-1558-5213AB3D8B61}"/>
          </ac:spMkLst>
        </pc:spChg>
        <pc:spChg chg="mod">
          <ac:chgData name="Seyed Hamed" userId="220999c3-e6ef-4426-a304-d27831ca2f92" providerId="ADAL" clId="{121C0B15-9E1E-443F-BAD1-2D61C586516E}" dt="2025-01-08T22:08:00.170" v="424" actId="255"/>
          <ac:spMkLst>
            <pc:docMk/>
            <pc:sldMk cId="1729123015" sldId="286"/>
            <ac:spMk id="1554" creationId="{275334C0-4033-68CE-3E06-D5502015173A}"/>
          </ac:spMkLst>
        </pc:spChg>
        <pc:spChg chg="mod">
          <ac:chgData name="Seyed Hamed" userId="220999c3-e6ef-4426-a304-d27831ca2f92" providerId="ADAL" clId="{121C0B15-9E1E-443F-BAD1-2D61C586516E}" dt="2025-01-08T22:08:00.170" v="424" actId="255"/>
          <ac:spMkLst>
            <pc:docMk/>
            <pc:sldMk cId="1729123015" sldId="286"/>
            <ac:spMk id="1555" creationId="{F5661587-E10A-C8C3-C9F0-205D6B8ED2C7}"/>
          </ac:spMkLst>
        </pc:spChg>
        <pc:spChg chg="mod">
          <ac:chgData name="Seyed Hamed" userId="220999c3-e6ef-4426-a304-d27831ca2f92" providerId="ADAL" clId="{121C0B15-9E1E-443F-BAD1-2D61C586516E}" dt="2025-01-08T22:08:00.170" v="424" actId="255"/>
          <ac:spMkLst>
            <pc:docMk/>
            <pc:sldMk cId="1729123015" sldId="286"/>
            <ac:spMk id="1556" creationId="{DB21AA56-FF7A-E4A9-705A-3439D9D02CF2}"/>
          </ac:spMkLst>
        </pc:spChg>
        <pc:spChg chg="mod">
          <ac:chgData name="Seyed Hamed" userId="220999c3-e6ef-4426-a304-d27831ca2f92" providerId="ADAL" clId="{121C0B15-9E1E-443F-BAD1-2D61C586516E}" dt="2025-01-08T22:08:00.170" v="424" actId="255"/>
          <ac:spMkLst>
            <pc:docMk/>
            <pc:sldMk cId="1729123015" sldId="286"/>
            <ac:spMk id="1557" creationId="{35A3D427-E059-81BF-33D2-1B7708E91788}"/>
          </ac:spMkLst>
        </pc:spChg>
        <pc:spChg chg="mod">
          <ac:chgData name="Seyed Hamed" userId="220999c3-e6ef-4426-a304-d27831ca2f92" providerId="ADAL" clId="{121C0B15-9E1E-443F-BAD1-2D61C586516E}" dt="2025-01-08T22:08:00.170" v="424" actId="255"/>
          <ac:spMkLst>
            <pc:docMk/>
            <pc:sldMk cId="1729123015" sldId="286"/>
            <ac:spMk id="1558" creationId="{0952384A-67B8-122C-5087-AC41EFC5472B}"/>
          </ac:spMkLst>
        </pc:spChg>
        <pc:spChg chg="mod">
          <ac:chgData name="Seyed Hamed" userId="220999c3-e6ef-4426-a304-d27831ca2f92" providerId="ADAL" clId="{121C0B15-9E1E-443F-BAD1-2D61C586516E}" dt="2025-01-08T22:08:00.170" v="424" actId="255"/>
          <ac:spMkLst>
            <pc:docMk/>
            <pc:sldMk cId="1729123015" sldId="286"/>
            <ac:spMk id="1559" creationId="{595F8B4A-0103-2C9B-6DAB-74555EE75E25}"/>
          </ac:spMkLst>
        </pc:spChg>
        <pc:spChg chg="mod">
          <ac:chgData name="Seyed Hamed" userId="220999c3-e6ef-4426-a304-d27831ca2f92" providerId="ADAL" clId="{121C0B15-9E1E-443F-BAD1-2D61C586516E}" dt="2025-01-08T22:08:00.170" v="424" actId="255"/>
          <ac:spMkLst>
            <pc:docMk/>
            <pc:sldMk cId="1729123015" sldId="286"/>
            <ac:spMk id="1560" creationId="{16596C19-35B8-4A87-0C1C-3788F6AF18F4}"/>
          </ac:spMkLst>
        </pc:spChg>
        <pc:spChg chg="mod">
          <ac:chgData name="Seyed Hamed" userId="220999c3-e6ef-4426-a304-d27831ca2f92" providerId="ADAL" clId="{121C0B15-9E1E-443F-BAD1-2D61C586516E}" dt="2025-01-08T22:08:00.170" v="424" actId="255"/>
          <ac:spMkLst>
            <pc:docMk/>
            <pc:sldMk cId="1729123015" sldId="286"/>
            <ac:spMk id="1563" creationId="{1E5842C6-AC0A-75A6-C3E3-AAD54587A101}"/>
          </ac:spMkLst>
        </pc:spChg>
        <pc:spChg chg="mod">
          <ac:chgData name="Seyed Hamed" userId="220999c3-e6ef-4426-a304-d27831ca2f92" providerId="ADAL" clId="{121C0B15-9E1E-443F-BAD1-2D61C586516E}" dt="2025-01-08T22:08:00.170" v="424" actId="255"/>
          <ac:spMkLst>
            <pc:docMk/>
            <pc:sldMk cId="1729123015" sldId="286"/>
            <ac:spMk id="1564" creationId="{24C0B926-0E82-7631-2719-59E0E518B907}"/>
          </ac:spMkLst>
        </pc:spChg>
        <pc:spChg chg="mod">
          <ac:chgData name="Seyed Hamed" userId="220999c3-e6ef-4426-a304-d27831ca2f92" providerId="ADAL" clId="{121C0B15-9E1E-443F-BAD1-2D61C586516E}" dt="2025-01-08T22:08:00.170" v="424" actId="255"/>
          <ac:spMkLst>
            <pc:docMk/>
            <pc:sldMk cId="1729123015" sldId="286"/>
            <ac:spMk id="1565" creationId="{AE8E3422-CCDE-AEAF-57ED-1AD4438C96EE}"/>
          </ac:spMkLst>
        </pc:spChg>
        <pc:spChg chg="mod">
          <ac:chgData name="Seyed Hamed" userId="220999c3-e6ef-4426-a304-d27831ca2f92" providerId="ADAL" clId="{121C0B15-9E1E-443F-BAD1-2D61C586516E}" dt="2025-01-08T22:08:00.170" v="424" actId="255"/>
          <ac:spMkLst>
            <pc:docMk/>
            <pc:sldMk cId="1729123015" sldId="286"/>
            <ac:spMk id="1566" creationId="{92DEC643-2D04-F118-4289-F81AEA670D3B}"/>
          </ac:spMkLst>
        </pc:spChg>
        <pc:spChg chg="mod">
          <ac:chgData name="Seyed Hamed" userId="220999c3-e6ef-4426-a304-d27831ca2f92" providerId="ADAL" clId="{121C0B15-9E1E-443F-BAD1-2D61C586516E}" dt="2025-01-08T22:08:00.170" v="424" actId="255"/>
          <ac:spMkLst>
            <pc:docMk/>
            <pc:sldMk cId="1729123015" sldId="286"/>
            <ac:spMk id="1567" creationId="{B8AC6834-890A-6016-DA3B-872ABD750E88}"/>
          </ac:spMkLst>
        </pc:spChg>
        <pc:spChg chg="mod">
          <ac:chgData name="Seyed Hamed" userId="220999c3-e6ef-4426-a304-d27831ca2f92" providerId="ADAL" clId="{121C0B15-9E1E-443F-BAD1-2D61C586516E}" dt="2025-01-08T22:08:00.170" v="424" actId="255"/>
          <ac:spMkLst>
            <pc:docMk/>
            <pc:sldMk cId="1729123015" sldId="286"/>
            <ac:spMk id="1568" creationId="{C536E77A-ED88-F1BE-2DC5-CBFFF5C2E084}"/>
          </ac:spMkLst>
        </pc:spChg>
        <pc:spChg chg="mod">
          <ac:chgData name="Seyed Hamed" userId="220999c3-e6ef-4426-a304-d27831ca2f92" providerId="ADAL" clId="{121C0B15-9E1E-443F-BAD1-2D61C586516E}" dt="2025-01-08T22:08:00.170" v="424" actId="255"/>
          <ac:spMkLst>
            <pc:docMk/>
            <pc:sldMk cId="1729123015" sldId="286"/>
            <ac:spMk id="1569" creationId="{C1485D95-2625-78D9-7FC1-765E36485FE9}"/>
          </ac:spMkLst>
        </pc:spChg>
        <pc:spChg chg="mod">
          <ac:chgData name="Seyed Hamed" userId="220999c3-e6ef-4426-a304-d27831ca2f92" providerId="ADAL" clId="{121C0B15-9E1E-443F-BAD1-2D61C586516E}" dt="2025-01-08T22:08:00.170" v="424" actId="255"/>
          <ac:spMkLst>
            <pc:docMk/>
            <pc:sldMk cId="1729123015" sldId="286"/>
            <ac:spMk id="1570" creationId="{855003C4-5612-42F7-EBF4-C0F3FEA2ACA6}"/>
          </ac:spMkLst>
        </pc:spChg>
        <pc:spChg chg="mod">
          <ac:chgData name="Seyed Hamed" userId="220999c3-e6ef-4426-a304-d27831ca2f92" providerId="ADAL" clId="{121C0B15-9E1E-443F-BAD1-2D61C586516E}" dt="2025-01-08T22:08:00.170" v="424" actId="255"/>
          <ac:spMkLst>
            <pc:docMk/>
            <pc:sldMk cId="1729123015" sldId="286"/>
            <ac:spMk id="1571" creationId="{1D25D7F1-FA6F-3599-919A-D85E4105FA81}"/>
          </ac:spMkLst>
        </pc:spChg>
        <pc:spChg chg="mod">
          <ac:chgData name="Seyed Hamed" userId="220999c3-e6ef-4426-a304-d27831ca2f92" providerId="ADAL" clId="{121C0B15-9E1E-443F-BAD1-2D61C586516E}" dt="2025-01-08T22:08:00.170" v="424" actId="255"/>
          <ac:spMkLst>
            <pc:docMk/>
            <pc:sldMk cId="1729123015" sldId="286"/>
            <ac:spMk id="1572" creationId="{0BE22483-7C8C-96BB-A27F-430E5B22C9B2}"/>
          </ac:spMkLst>
        </pc:spChg>
        <pc:spChg chg="mod">
          <ac:chgData name="Seyed Hamed" userId="220999c3-e6ef-4426-a304-d27831ca2f92" providerId="ADAL" clId="{121C0B15-9E1E-443F-BAD1-2D61C586516E}" dt="2025-01-08T22:08:00.170" v="424" actId="255"/>
          <ac:spMkLst>
            <pc:docMk/>
            <pc:sldMk cId="1729123015" sldId="286"/>
            <ac:spMk id="1573" creationId="{B46D72E1-39CB-ADFE-3B51-43925C95371D}"/>
          </ac:spMkLst>
        </pc:spChg>
        <pc:spChg chg="mod">
          <ac:chgData name="Seyed Hamed" userId="220999c3-e6ef-4426-a304-d27831ca2f92" providerId="ADAL" clId="{121C0B15-9E1E-443F-BAD1-2D61C586516E}" dt="2025-01-08T22:08:00.170" v="424" actId="255"/>
          <ac:spMkLst>
            <pc:docMk/>
            <pc:sldMk cId="1729123015" sldId="286"/>
            <ac:spMk id="1574" creationId="{5C26DEA1-1E67-486F-194F-CBF5FD8E0F39}"/>
          </ac:spMkLst>
        </pc:spChg>
        <pc:spChg chg="mod">
          <ac:chgData name="Seyed Hamed" userId="220999c3-e6ef-4426-a304-d27831ca2f92" providerId="ADAL" clId="{121C0B15-9E1E-443F-BAD1-2D61C586516E}" dt="2025-01-08T22:08:00.170" v="424" actId="255"/>
          <ac:spMkLst>
            <pc:docMk/>
            <pc:sldMk cId="1729123015" sldId="286"/>
            <ac:spMk id="1575" creationId="{502A2A20-9474-E940-77D1-9DF9E51A553F}"/>
          </ac:spMkLst>
        </pc:spChg>
        <pc:spChg chg="mod">
          <ac:chgData name="Seyed Hamed" userId="220999c3-e6ef-4426-a304-d27831ca2f92" providerId="ADAL" clId="{121C0B15-9E1E-443F-BAD1-2D61C586516E}" dt="2025-01-08T22:08:00.170" v="424" actId="255"/>
          <ac:spMkLst>
            <pc:docMk/>
            <pc:sldMk cId="1729123015" sldId="286"/>
            <ac:spMk id="1576" creationId="{EFEB8D3D-EDED-9227-16B0-2B48944B519F}"/>
          </ac:spMkLst>
        </pc:spChg>
        <pc:spChg chg="mod">
          <ac:chgData name="Seyed Hamed" userId="220999c3-e6ef-4426-a304-d27831ca2f92" providerId="ADAL" clId="{121C0B15-9E1E-443F-BAD1-2D61C586516E}" dt="2025-01-08T22:08:00.170" v="424" actId="255"/>
          <ac:spMkLst>
            <pc:docMk/>
            <pc:sldMk cId="1729123015" sldId="286"/>
            <ac:spMk id="1577" creationId="{7CCBC301-587C-D4D8-CBC4-8B1C1BFA502F}"/>
          </ac:spMkLst>
        </pc:spChg>
        <pc:spChg chg="mod">
          <ac:chgData name="Seyed Hamed" userId="220999c3-e6ef-4426-a304-d27831ca2f92" providerId="ADAL" clId="{121C0B15-9E1E-443F-BAD1-2D61C586516E}" dt="2025-01-08T22:08:00.170" v="424" actId="255"/>
          <ac:spMkLst>
            <pc:docMk/>
            <pc:sldMk cId="1729123015" sldId="286"/>
            <ac:spMk id="1578" creationId="{9CBE871C-6C1C-45EC-CB35-4754A5A9B83E}"/>
          </ac:spMkLst>
        </pc:spChg>
        <pc:spChg chg="mod">
          <ac:chgData name="Seyed Hamed" userId="220999c3-e6ef-4426-a304-d27831ca2f92" providerId="ADAL" clId="{121C0B15-9E1E-443F-BAD1-2D61C586516E}" dt="2025-01-08T22:08:00.170" v="424" actId="255"/>
          <ac:spMkLst>
            <pc:docMk/>
            <pc:sldMk cId="1729123015" sldId="286"/>
            <ac:spMk id="1580" creationId="{F4F0DC68-5CFF-F59E-99CF-7ECB2329F91F}"/>
          </ac:spMkLst>
        </pc:spChg>
        <pc:spChg chg="mod">
          <ac:chgData name="Seyed Hamed" userId="220999c3-e6ef-4426-a304-d27831ca2f92" providerId="ADAL" clId="{121C0B15-9E1E-443F-BAD1-2D61C586516E}" dt="2025-01-08T22:08:00.170" v="424" actId="255"/>
          <ac:spMkLst>
            <pc:docMk/>
            <pc:sldMk cId="1729123015" sldId="286"/>
            <ac:spMk id="1581" creationId="{A3C6B7F0-1AE6-8C30-0C57-2B6B60F8456B}"/>
          </ac:spMkLst>
        </pc:spChg>
        <pc:spChg chg="mod">
          <ac:chgData name="Seyed Hamed" userId="220999c3-e6ef-4426-a304-d27831ca2f92" providerId="ADAL" clId="{121C0B15-9E1E-443F-BAD1-2D61C586516E}" dt="2025-01-08T22:08:00.170" v="424" actId="255"/>
          <ac:spMkLst>
            <pc:docMk/>
            <pc:sldMk cId="1729123015" sldId="286"/>
            <ac:spMk id="1582" creationId="{6674EFEB-1E82-2AEE-BC83-D53A318BF9C6}"/>
          </ac:spMkLst>
        </pc:spChg>
        <pc:spChg chg="mod">
          <ac:chgData name="Seyed Hamed" userId="220999c3-e6ef-4426-a304-d27831ca2f92" providerId="ADAL" clId="{121C0B15-9E1E-443F-BAD1-2D61C586516E}" dt="2025-01-08T22:08:00.170" v="424" actId="255"/>
          <ac:spMkLst>
            <pc:docMk/>
            <pc:sldMk cId="1729123015" sldId="286"/>
            <ac:spMk id="1583" creationId="{498C659A-BE36-FA87-FCBF-7AA33D6B9619}"/>
          </ac:spMkLst>
        </pc:spChg>
        <pc:spChg chg="mod">
          <ac:chgData name="Seyed Hamed" userId="220999c3-e6ef-4426-a304-d27831ca2f92" providerId="ADAL" clId="{121C0B15-9E1E-443F-BAD1-2D61C586516E}" dt="2025-01-08T22:08:00.170" v="424" actId="255"/>
          <ac:spMkLst>
            <pc:docMk/>
            <pc:sldMk cId="1729123015" sldId="286"/>
            <ac:spMk id="1584" creationId="{D43F65F9-0FE3-A28D-7246-6D3E0ECF03F9}"/>
          </ac:spMkLst>
        </pc:spChg>
        <pc:spChg chg="mod">
          <ac:chgData name="Seyed Hamed" userId="220999c3-e6ef-4426-a304-d27831ca2f92" providerId="ADAL" clId="{121C0B15-9E1E-443F-BAD1-2D61C586516E}" dt="2025-01-08T22:08:00.170" v="424" actId="255"/>
          <ac:spMkLst>
            <pc:docMk/>
            <pc:sldMk cId="1729123015" sldId="286"/>
            <ac:spMk id="1585" creationId="{C3B8FF69-E7DF-2213-1615-C6EA8A197C65}"/>
          </ac:spMkLst>
        </pc:spChg>
        <pc:spChg chg="mod">
          <ac:chgData name="Seyed Hamed" userId="220999c3-e6ef-4426-a304-d27831ca2f92" providerId="ADAL" clId="{121C0B15-9E1E-443F-BAD1-2D61C586516E}" dt="2025-01-08T22:08:00.170" v="424" actId="255"/>
          <ac:spMkLst>
            <pc:docMk/>
            <pc:sldMk cId="1729123015" sldId="286"/>
            <ac:spMk id="1586" creationId="{41B11E9D-E125-E524-D563-FBB79041F66F}"/>
          </ac:spMkLst>
        </pc:spChg>
        <pc:spChg chg="mod">
          <ac:chgData name="Seyed Hamed" userId="220999c3-e6ef-4426-a304-d27831ca2f92" providerId="ADAL" clId="{121C0B15-9E1E-443F-BAD1-2D61C586516E}" dt="2025-01-08T22:08:00.170" v="424" actId="255"/>
          <ac:spMkLst>
            <pc:docMk/>
            <pc:sldMk cId="1729123015" sldId="286"/>
            <ac:spMk id="1587" creationId="{2A7F9EA9-AEAD-B1BB-4981-0DDFF55235A1}"/>
          </ac:spMkLst>
        </pc:spChg>
        <pc:spChg chg="mod">
          <ac:chgData name="Seyed Hamed" userId="220999c3-e6ef-4426-a304-d27831ca2f92" providerId="ADAL" clId="{121C0B15-9E1E-443F-BAD1-2D61C586516E}" dt="2025-01-08T22:08:00.170" v="424" actId="255"/>
          <ac:spMkLst>
            <pc:docMk/>
            <pc:sldMk cId="1729123015" sldId="286"/>
            <ac:spMk id="1588" creationId="{B17980A4-46A0-CD47-18E2-2402E3580B98}"/>
          </ac:spMkLst>
        </pc:spChg>
        <pc:spChg chg="mod">
          <ac:chgData name="Seyed Hamed" userId="220999c3-e6ef-4426-a304-d27831ca2f92" providerId="ADAL" clId="{121C0B15-9E1E-443F-BAD1-2D61C586516E}" dt="2025-01-08T22:08:00.170" v="424" actId="255"/>
          <ac:spMkLst>
            <pc:docMk/>
            <pc:sldMk cId="1729123015" sldId="286"/>
            <ac:spMk id="1589" creationId="{31E29D51-AFF7-7D9F-47A7-D38F3EFB0132}"/>
          </ac:spMkLst>
        </pc:spChg>
        <pc:spChg chg="mod">
          <ac:chgData name="Seyed Hamed" userId="220999c3-e6ef-4426-a304-d27831ca2f92" providerId="ADAL" clId="{121C0B15-9E1E-443F-BAD1-2D61C586516E}" dt="2025-01-08T22:08:00.170" v="424" actId="255"/>
          <ac:spMkLst>
            <pc:docMk/>
            <pc:sldMk cId="1729123015" sldId="286"/>
            <ac:spMk id="1590" creationId="{A5FD1362-5511-A7F7-BC15-92493070F722}"/>
          </ac:spMkLst>
        </pc:spChg>
        <pc:spChg chg="mod">
          <ac:chgData name="Seyed Hamed" userId="220999c3-e6ef-4426-a304-d27831ca2f92" providerId="ADAL" clId="{121C0B15-9E1E-443F-BAD1-2D61C586516E}" dt="2025-01-08T22:08:00.170" v="424" actId="255"/>
          <ac:spMkLst>
            <pc:docMk/>
            <pc:sldMk cId="1729123015" sldId="286"/>
            <ac:spMk id="1591" creationId="{7AE25325-2887-928E-76C9-237C681C1BDF}"/>
          </ac:spMkLst>
        </pc:spChg>
        <pc:spChg chg="mod">
          <ac:chgData name="Seyed Hamed" userId="220999c3-e6ef-4426-a304-d27831ca2f92" providerId="ADAL" clId="{121C0B15-9E1E-443F-BAD1-2D61C586516E}" dt="2025-01-08T22:08:00.170" v="424" actId="255"/>
          <ac:spMkLst>
            <pc:docMk/>
            <pc:sldMk cId="1729123015" sldId="286"/>
            <ac:spMk id="1592" creationId="{5FDED4C5-1309-051A-76F4-0FBC79E88548}"/>
          </ac:spMkLst>
        </pc:spChg>
        <pc:spChg chg="mod">
          <ac:chgData name="Seyed Hamed" userId="220999c3-e6ef-4426-a304-d27831ca2f92" providerId="ADAL" clId="{121C0B15-9E1E-443F-BAD1-2D61C586516E}" dt="2025-01-08T22:08:00.170" v="424" actId="255"/>
          <ac:spMkLst>
            <pc:docMk/>
            <pc:sldMk cId="1729123015" sldId="286"/>
            <ac:spMk id="1593" creationId="{D4BC2C78-B266-C460-C21C-6829C4DD4875}"/>
          </ac:spMkLst>
        </pc:spChg>
        <pc:spChg chg="mod">
          <ac:chgData name="Seyed Hamed" userId="220999c3-e6ef-4426-a304-d27831ca2f92" providerId="ADAL" clId="{121C0B15-9E1E-443F-BAD1-2D61C586516E}" dt="2025-01-08T22:08:00.170" v="424" actId="255"/>
          <ac:spMkLst>
            <pc:docMk/>
            <pc:sldMk cId="1729123015" sldId="286"/>
            <ac:spMk id="1594" creationId="{D3D110D4-D259-BCBD-2612-FA5E9E941D11}"/>
          </ac:spMkLst>
        </pc:spChg>
        <pc:spChg chg="mod">
          <ac:chgData name="Seyed Hamed" userId="220999c3-e6ef-4426-a304-d27831ca2f92" providerId="ADAL" clId="{121C0B15-9E1E-443F-BAD1-2D61C586516E}" dt="2025-01-08T22:08:00.170" v="424" actId="255"/>
          <ac:spMkLst>
            <pc:docMk/>
            <pc:sldMk cId="1729123015" sldId="286"/>
            <ac:spMk id="1595" creationId="{72A1B681-80AC-05ED-83E7-69BD5F92AF78}"/>
          </ac:spMkLst>
        </pc:spChg>
        <pc:spChg chg="mod">
          <ac:chgData name="Seyed Hamed" userId="220999c3-e6ef-4426-a304-d27831ca2f92" providerId="ADAL" clId="{121C0B15-9E1E-443F-BAD1-2D61C586516E}" dt="2025-01-08T22:08:00.170" v="424" actId="255"/>
          <ac:spMkLst>
            <pc:docMk/>
            <pc:sldMk cId="1729123015" sldId="286"/>
            <ac:spMk id="1597" creationId="{3D8A7D01-8CAF-8E3B-09C5-3DC0B3D4D0BE}"/>
          </ac:spMkLst>
        </pc:spChg>
        <pc:spChg chg="mod">
          <ac:chgData name="Seyed Hamed" userId="220999c3-e6ef-4426-a304-d27831ca2f92" providerId="ADAL" clId="{121C0B15-9E1E-443F-BAD1-2D61C586516E}" dt="2025-01-08T22:08:00.170" v="424" actId="255"/>
          <ac:spMkLst>
            <pc:docMk/>
            <pc:sldMk cId="1729123015" sldId="286"/>
            <ac:spMk id="1598" creationId="{EF77BD8E-9CF4-7EB5-C64B-3469D3096B3A}"/>
          </ac:spMkLst>
        </pc:spChg>
        <pc:spChg chg="mod">
          <ac:chgData name="Seyed Hamed" userId="220999c3-e6ef-4426-a304-d27831ca2f92" providerId="ADAL" clId="{121C0B15-9E1E-443F-BAD1-2D61C586516E}" dt="2025-01-08T22:08:00.170" v="424" actId="255"/>
          <ac:spMkLst>
            <pc:docMk/>
            <pc:sldMk cId="1729123015" sldId="286"/>
            <ac:spMk id="1599" creationId="{FBC9032B-091C-3484-CA93-4F782C67A3C3}"/>
          </ac:spMkLst>
        </pc:spChg>
        <pc:spChg chg="mod">
          <ac:chgData name="Seyed Hamed" userId="220999c3-e6ef-4426-a304-d27831ca2f92" providerId="ADAL" clId="{121C0B15-9E1E-443F-BAD1-2D61C586516E}" dt="2025-01-08T22:08:00.170" v="424" actId="255"/>
          <ac:spMkLst>
            <pc:docMk/>
            <pc:sldMk cId="1729123015" sldId="286"/>
            <ac:spMk id="1600" creationId="{08505972-BEEE-BDAC-0445-81272BD2C6BC}"/>
          </ac:spMkLst>
        </pc:spChg>
        <pc:spChg chg="mod">
          <ac:chgData name="Seyed Hamed" userId="220999c3-e6ef-4426-a304-d27831ca2f92" providerId="ADAL" clId="{121C0B15-9E1E-443F-BAD1-2D61C586516E}" dt="2025-01-08T22:08:00.170" v="424" actId="255"/>
          <ac:spMkLst>
            <pc:docMk/>
            <pc:sldMk cId="1729123015" sldId="286"/>
            <ac:spMk id="1601" creationId="{D5B6FEF7-E881-B44B-204E-E96FFF725BDE}"/>
          </ac:spMkLst>
        </pc:spChg>
        <pc:spChg chg="mod">
          <ac:chgData name="Seyed Hamed" userId="220999c3-e6ef-4426-a304-d27831ca2f92" providerId="ADAL" clId="{121C0B15-9E1E-443F-BAD1-2D61C586516E}" dt="2025-01-08T22:08:00.170" v="424" actId="255"/>
          <ac:spMkLst>
            <pc:docMk/>
            <pc:sldMk cId="1729123015" sldId="286"/>
            <ac:spMk id="1602" creationId="{39B5B686-623B-44DE-569D-B90906DF12CA}"/>
          </ac:spMkLst>
        </pc:spChg>
        <pc:spChg chg="mod">
          <ac:chgData name="Seyed Hamed" userId="220999c3-e6ef-4426-a304-d27831ca2f92" providerId="ADAL" clId="{121C0B15-9E1E-443F-BAD1-2D61C586516E}" dt="2025-01-08T22:08:00.170" v="424" actId="255"/>
          <ac:spMkLst>
            <pc:docMk/>
            <pc:sldMk cId="1729123015" sldId="286"/>
            <ac:spMk id="1603" creationId="{77257212-5C66-6F4D-7311-1C445609ACB5}"/>
          </ac:spMkLst>
        </pc:spChg>
        <pc:spChg chg="mod">
          <ac:chgData name="Seyed Hamed" userId="220999c3-e6ef-4426-a304-d27831ca2f92" providerId="ADAL" clId="{121C0B15-9E1E-443F-BAD1-2D61C586516E}" dt="2025-01-08T22:08:00.170" v="424" actId="255"/>
          <ac:spMkLst>
            <pc:docMk/>
            <pc:sldMk cId="1729123015" sldId="286"/>
            <ac:spMk id="1604" creationId="{DAB2A807-E4D5-35CD-01A6-13E58EFC228D}"/>
          </ac:spMkLst>
        </pc:spChg>
        <pc:spChg chg="mod">
          <ac:chgData name="Seyed Hamed" userId="220999c3-e6ef-4426-a304-d27831ca2f92" providerId="ADAL" clId="{121C0B15-9E1E-443F-BAD1-2D61C586516E}" dt="2025-01-08T22:08:00.170" v="424" actId="255"/>
          <ac:spMkLst>
            <pc:docMk/>
            <pc:sldMk cId="1729123015" sldId="286"/>
            <ac:spMk id="1605" creationId="{CE8FD60D-0A82-C1D2-690F-9182725B10B4}"/>
          </ac:spMkLst>
        </pc:spChg>
        <pc:spChg chg="mod">
          <ac:chgData name="Seyed Hamed" userId="220999c3-e6ef-4426-a304-d27831ca2f92" providerId="ADAL" clId="{121C0B15-9E1E-443F-BAD1-2D61C586516E}" dt="2025-01-08T22:08:00.170" v="424" actId="255"/>
          <ac:spMkLst>
            <pc:docMk/>
            <pc:sldMk cId="1729123015" sldId="286"/>
            <ac:spMk id="1606" creationId="{B853809E-9DF9-C0C8-99C1-018F11EC1E6B}"/>
          </ac:spMkLst>
        </pc:spChg>
        <pc:spChg chg="mod">
          <ac:chgData name="Seyed Hamed" userId="220999c3-e6ef-4426-a304-d27831ca2f92" providerId="ADAL" clId="{121C0B15-9E1E-443F-BAD1-2D61C586516E}" dt="2025-01-08T22:08:00.170" v="424" actId="255"/>
          <ac:spMkLst>
            <pc:docMk/>
            <pc:sldMk cId="1729123015" sldId="286"/>
            <ac:spMk id="1607" creationId="{1BCEE655-CBE1-31DE-8E42-B81FEA6EE35D}"/>
          </ac:spMkLst>
        </pc:spChg>
        <pc:spChg chg="mod">
          <ac:chgData name="Seyed Hamed" userId="220999c3-e6ef-4426-a304-d27831ca2f92" providerId="ADAL" clId="{121C0B15-9E1E-443F-BAD1-2D61C586516E}" dt="2025-01-08T22:08:00.170" v="424" actId="255"/>
          <ac:spMkLst>
            <pc:docMk/>
            <pc:sldMk cId="1729123015" sldId="286"/>
            <ac:spMk id="1608" creationId="{A5B0FFF4-C4CD-4366-2108-FEB682025622}"/>
          </ac:spMkLst>
        </pc:spChg>
        <pc:spChg chg="mod">
          <ac:chgData name="Seyed Hamed" userId="220999c3-e6ef-4426-a304-d27831ca2f92" providerId="ADAL" clId="{121C0B15-9E1E-443F-BAD1-2D61C586516E}" dt="2025-01-08T22:08:00.170" v="424" actId="255"/>
          <ac:spMkLst>
            <pc:docMk/>
            <pc:sldMk cId="1729123015" sldId="286"/>
            <ac:spMk id="1609" creationId="{E4DA46D2-6676-4A26-F476-7D5F264A2225}"/>
          </ac:spMkLst>
        </pc:spChg>
        <pc:spChg chg="mod">
          <ac:chgData name="Seyed Hamed" userId="220999c3-e6ef-4426-a304-d27831ca2f92" providerId="ADAL" clId="{121C0B15-9E1E-443F-BAD1-2D61C586516E}" dt="2025-01-08T22:08:00.170" v="424" actId="255"/>
          <ac:spMkLst>
            <pc:docMk/>
            <pc:sldMk cId="1729123015" sldId="286"/>
            <ac:spMk id="1610" creationId="{ED63A890-C92E-4900-EA9E-FA64D0ADFF2C}"/>
          </ac:spMkLst>
        </pc:spChg>
        <pc:spChg chg="mod">
          <ac:chgData name="Seyed Hamed" userId="220999c3-e6ef-4426-a304-d27831ca2f92" providerId="ADAL" clId="{121C0B15-9E1E-443F-BAD1-2D61C586516E}" dt="2025-01-08T22:08:00.170" v="424" actId="255"/>
          <ac:spMkLst>
            <pc:docMk/>
            <pc:sldMk cId="1729123015" sldId="286"/>
            <ac:spMk id="1611" creationId="{B772196E-D3C6-21A5-A234-E265D7AA69A9}"/>
          </ac:spMkLst>
        </pc:spChg>
        <pc:spChg chg="mod">
          <ac:chgData name="Seyed Hamed" userId="220999c3-e6ef-4426-a304-d27831ca2f92" providerId="ADAL" clId="{121C0B15-9E1E-443F-BAD1-2D61C586516E}" dt="2025-01-08T22:08:00.170" v="424" actId="255"/>
          <ac:spMkLst>
            <pc:docMk/>
            <pc:sldMk cId="1729123015" sldId="286"/>
            <ac:spMk id="1612" creationId="{B7179456-83C1-3EBE-0D03-D0016DECFAD0}"/>
          </ac:spMkLst>
        </pc:spChg>
        <pc:spChg chg="mod">
          <ac:chgData name="Seyed Hamed" userId="220999c3-e6ef-4426-a304-d27831ca2f92" providerId="ADAL" clId="{121C0B15-9E1E-443F-BAD1-2D61C586516E}" dt="2025-01-08T22:08:00.170" v="424" actId="255"/>
          <ac:spMkLst>
            <pc:docMk/>
            <pc:sldMk cId="1729123015" sldId="286"/>
            <ac:spMk id="1614" creationId="{58E89618-79B3-79C4-25D2-6371D83FC1DF}"/>
          </ac:spMkLst>
        </pc:spChg>
        <pc:spChg chg="mod">
          <ac:chgData name="Seyed Hamed" userId="220999c3-e6ef-4426-a304-d27831ca2f92" providerId="ADAL" clId="{121C0B15-9E1E-443F-BAD1-2D61C586516E}" dt="2025-01-08T22:08:00.170" v="424" actId="255"/>
          <ac:spMkLst>
            <pc:docMk/>
            <pc:sldMk cId="1729123015" sldId="286"/>
            <ac:spMk id="1615" creationId="{B15E7D1A-FE16-5DEE-F42E-DD144B5F5888}"/>
          </ac:spMkLst>
        </pc:spChg>
        <pc:spChg chg="mod">
          <ac:chgData name="Seyed Hamed" userId="220999c3-e6ef-4426-a304-d27831ca2f92" providerId="ADAL" clId="{121C0B15-9E1E-443F-BAD1-2D61C586516E}" dt="2025-01-08T22:08:00.170" v="424" actId="255"/>
          <ac:spMkLst>
            <pc:docMk/>
            <pc:sldMk cId="1729123015" sldId="286"/>
            <ac:spMk id="1616" creationId="{7094B280-9CE6-0F2E-7103-E1BC23F3337F}"/>
          </ac:spMkLst>
        </pc:spChg>
        <pc:spChg chg="mod">
          <ac:chgData name="Seyed Hamed" userId="220999c3-e6ef-4426-a304-d27831ca2f92" providerId="ADAL" clId="{121C0B15-9E1E-443F-BAD1-2D61C586516E}" dt="2025-01-08T22:08:00.170" v="424" actId="255"/>
          <ac:spMkLst>
            <pc:docMk/>
            <pc:sldMk cId="1729123015" sldId="286"/>
            <ac:spMk id="1617" creationId="{F04321B7-16FF-337C-4DE0-ED01DE001FF0}"/>
          </ac:spMkLst>
        </pc:spChg>
        <pc:spChg chg="mod">
          <ac:chgData name="Seyed Hamed" userId="220999c3-e6ef-4426-a304-d27831ca2f92" providerId="ADAL" clId="{121C0B15-9E1E-443F-BAD1-2D61C586516E}" dt="2025-01-08T22:08:00.170" v="424" actId="255"/>
          <ac:spMkLst>
            <pc:docMk/>
            <pc:sldMk cId="1729123015" sldId="286"/>
            <ac:spMk id="1618" creationId="{BD837B25-CDE2-C6C4-74D5-C955D2DC78C8}"/>
          </ac:spMkLst>
        </pc:spChg>
        <pc:spChg chg="mod">
          <ac:chgData name="Seyed Hamed" userId="220999c3-e6ef-4426-a304-d27831ca2f92" providerId="ADAL" clId="{121C0B15-9E1E-443F-BAD1-2D61C586516E}" dt="2025-01-08T22:08:00.170" v="424" actId="255"/>
          <ac:spMkLst>
            <pc:docMk/>
            <pc:sldMk cId="1729123015" sldId="286"/>
            <ac:spMk id="1619" creationId="{125F4920-6C33-4C5F-6AA4-13653DBE5360}"/>
          </ac:spMkLst>
        </pc:spChg>
        <pc:spChg chg="mod">
          <ac:chgData name="Seyed Hamed" userId="220999c3-e6ef-4426-a304-d27831ca2f92" providerId="ADAL" clId="{121C0B15-9E1E-443F-BAD1-2D61C586516E}" dt="2025-01-08T22:08:00.170" v="424" actId="255"/>
          <ac:spMkLst>
            <pc:docMk/>
            <pc:sldMk cId="1729123015" sldId="286"/>
            <ac:spMk id="1620" creationId="{440BCBC4-3A1A-9E93-E19B-280E0CB3E7B3}"/>
          </ac:spMkLst>
        </pc:spChg>
        <pc:spChg chg="mod">
          <ac:chgData name="Seyed Hamed" userId="220999c3-e6ef-4426-a304-d27831ca2f92" providerId="ADAL" clId="{121C0B15-9E1E-443F-BAD1-2D61C586516E}" dt="2025-01-08T22:08:00.170" v="424" actId="255"/>
          <ac:spMkLst>
            <pc:docMk/>
            <pc:sldMk cId="1729123015" sldId="286"/>
            <ac:spMk id="1621" creationId="{476FF221-8229-4025-EAEA-7E7BE99ABCCE}"/>
          </ac:spMkLst>
        </pc:spChg>
        <pc:spChg chg="mod">
          <ac:chgData name="Seyed Hamed" userId="220999c3-e6ef-4426-a304-d27831ca2f92" providerId="ADAL" clId="{121C0B15-9E1E-443F-BAD1-2D61C586516E}" dt="2025-01-08T22:08:00.170" v="424" actId="255"/>
          <ac:spMkLst>
            <pc:docMk/>
            <pc:sldMk cId="1729123015" sldId="286"/>
            <ac:spMk id="1622" creationId="{77BFBC2F-DDE3-E8BD-D95A-A1510719E299}"/>
          </ac:spMkLst>
        </pc:spChg>
        <pc:spChg chg="mod">
          <ac:chgData name="Seyed Hamed" userId="220999c3-e6ef-4426-a304-d27831ca2f92" providerId="ADAL" clId="{121C0B15-9E1E-443F-BAD1-2D61C586516E}" dt="2025-01-08T22:08:00.170" v="424" actId="255"/>
          <ac:spMkLst>
            <pc:docMk/>
            <pc:sldMk cId="1729123015" sldId="286"/>
            <ac:spMk id="1623" creationId="{5864FBD4-DB60-86BB-A371-698F398A0E71}"/>
          </ac:spMkLst>
        </pc:spChg>
        <pc:spChg chg="mod">
          <ac:chgData name="Seyed Hamed" userId="220999c3-e6ef-4426-a304-d27831ca2f92" providerId="ADAL" clId="{121C0B15-9E1E-443F-BAD1-2D61C586516E}" dt="2025-01-08T22:08:00.170" v="424" actId="255"/>
          <ac:spMkLst>
            <pc:docMk/>
            <pc:sldMk cId="1729123015" sldId="286"/>
            <ac:spMk id="1624" creationId="{9AFEE2DA-ABAB-9ACB-57F3-1CEC0605FC1D}"/>
          </ac:spMkLst>
        </pc:spChg>
        <pc:spChg chg="mod">
          <ac:chgData name="Seyed Hamed" userId="220999c3-e6ef-4426-a304-d27831ca2f92" providerId="ADAL" clId="{121C0B15-9E1E-443F-BAD1-2D61C586516E}" dt="2025-01-08T22:08:00.170" v="424" actId="255"/>
          <ac:spMkLst>
            <pc:docMk/>
            <pc:sldMk cId="1729123015" sldId="286"/>
            <ac:spMk id="1625" creationId="{0268C996-1CBE-AF02-E7BE-2BC6543E1C52}"/>
          </ac:spMkLst>
        </pc:spChg>
        <pc:spChg chg="mod">
          <ac:chgData name="Seyed Hamed" userId="220999c3-e6ef-4426-a304-d27831ca2f92" providerId="ADAL" clId="{121C0B15-9E1E-443F-BAD1-2D61C586516E}" dt="2025-01-08T22:08:00.170" v="424" actId="255"/>
          <ac:spMkLst>
            <pc:docMk/>
            <pc:sldMk cId="1729123015" sldId="286"/>
            <ac:spMk id="1626" creationId="{792CA6B0-9975-EFE6-C91C-9BF1FAE4853B}"/>
          </ac:spMkLst>
        </pc:spChg>
        <pc:spChg chg="mod">
          <ac:chgData name="Seyed Hamed" userId="220999c3-e6ef-4426-a304-d27831ca2f92" providerId="ADAL" clId="{121C0B15-9E1E-443F-BAD1-2D61C586516E}" dt="2025-01-08T22:08:00.170" v="424" actId="255"/>
          <ac:spMkLst>
            <pc:docMk/>
            <pc:sldMk cId="1729123015" sldId="286"/>
            <ac:spMk id="1627" creationId="{A97AD296-016D-C600-C0BD-CF601A2544BB}"/>
          </ac:spMkLst>
        </pc:spChg>
        <pc:spChg chg="mod">
          <ac:chgData name="Seyed Hamed" userId="220999c3-e6ef-4426-a304-d27831ca2f92" providerId="ADAL" clId="{121C0B15-9E1E-443F-BAD1-2D61C586516E}" dt="2025-01-08T22:08:00.170" v="424" actId="255"/>
          <ac:spMkLst>
            <pc:docMk/>
            <pc:sldMk cId="1729123015" sldId="286"/>
            <ac:spMk id="1628" creationId="{0891825B-53E9-F5EF-2B55-2F2583A05F20}"/>
          </ac:spMkLst>
        </pc:spChg>
        <pc:spChg chg="mod">
          <ac:chgData name="Seyed Hamed" userId="220999c3-e6ef-4426-a304-d27831ca2f92" providerId="ADAL" clId="{121C0B15-9E1E-443F-BAD1-2D61C586516E}" dt="2025-01-08T22:08:00.170" v="424" actId="255"/>
          <ac:spMkLst>
            <pc:docMk/>
            <pc:sldMk cId="1729123015" sldId="286"/>
            <ac:spMk id="1629" creationId="{5147FAC8-949D-DAB9-FB08-6294CDA19CC4}"/>
          </ac:spMkLst>
        </pc:spChg>
        <pc:spChg chg="add mod">
          <ac:chgData name="Seyed Hamed" userId="220999c3-e6ef-4426-a304-d27831ca2f92" providerId="ADAL" clId="{121C0B15-9E1E-443F-BAD1-2D61C586516E}" dt="2025-01-13T15:05:25.741" v="1670" actId="27107"/>
          <ac:spMkLst>
            <pc:docMk/>
            <pc:sldMk cId="1729123015" sldId="286"/>
            <ac:spMk id="1654" creationId="{3E4581FF-8014-FF95-C06C-B1C05BA58F66}"/>
          </ac:spMkLst>
        </pc:spChg>
        <pc:grpChg chg="mod">
          <ac:chgData name="Seyed Hamed" userId="220999c3-e6ef-4426-a304-d27831ca2f92" providerId="ADAL" clId="{121C0B15-9E1E-443F-BAD1-2D61C586516E}" dt="2025-01-08T21:22:04.187" v="386" actId="1076"/>
          <ac:grpSpMkLst>
            <pc:docMk/>
            <pc:sldMk cId="1729123015" sldId="286"/>
            <ac:grpSpMk id="32" creationId="{DBB270A3-7D61-AF1A-96BE-88AF11CCCCE2}"/>
          </ac:grpSpMkLst>
        </pc:grpChg>
        <pc:grpChg chg="mod">
          <ac:chgData name="Seyed Hamed" userId="220999c3-e6ef-4426-a304-d27831ca2f92" providerId="ADAL" clId="{121C0B15-9E1E-443F-BAD1-2D61C586516E}" dt="2025-01-08T21:21:42.688" v="384" actId="27803"/>
          <ac:grpSpMkLst>
            <pc:docMk/>
            <pc:sldMk cId="1729123015" sldId="286"/>
            <ac:grpSpMk id="42" creationId="{82CD5B61-5A0D-A682-ACA0-73D037E22F08}"/>
          </ac:grpSpMkLst>
        </pc:grpChg>
        <pc:grpChg chg="mod">
          <ac:chgData name="Seyed Hamed" userId="220999c3-e6ef-4426-a304-d27831ca2f92" providerId="ADAL" clId="{121C0B15-9E1E-443F-BAD1-2D61C586516E}" dt="2025-01-08T21:21:42.688" v="384" actId="27803"/>
          <ac:grpSpMkLst>
            <pc:docMk/>
            <pc:sldMk cId="1729123015" sldId="286"/>
            <ac:grpSpMk id="130" creationId="{58734E3C-466C-7A4A-A277-A5764C720399}"/>
          </ac:grpSpMkLst>
        </pc:grpChg>
        <pc:grpChg chg="mod">
          <ac:chgData name="Seyed Hamed" userId="220999c3-e6ef-4426-a304-d27831ca2f92" providerId="ADAL" clId="{121C0B15-9E1E-443F-BAD1-2D61C586516E}" dt="2025-01-08T21:21:42.688" v="384" actId="27803"/>
          <ac:grpSpMkLst>
            <pc:docMk/>
            <pc:sldMk cId="1729123015" sldId="286"/>
            <ac:grpSpMk id="136" creationId="{291F40DD-21FB-ED4B-A4C0-405BC2A0067C}"/>
          </ac:grpSpMkLst>
        </pc:grpChg>
        <pc:grpChg chg="mod">
          <ac:chgData name="Seyed Hamed" userId="220999c3-e6ef-4426-a304-d27831ca2f92" providerId="ADAL" clId="{121C0B15-9E1E-443F-BAD1-2D61C586516E}" dt="2025-01-08T21:21:42.688" v="384" actId="27803"/>
          <ac:grpSpMkLst>
            <pc:docMk/>
            <pc:sldMk cId="1729123015" sldId="286"/>
            <ac:grpSpMk id="142" creationId="{4C99E174-C1BC-BC33-2CF3-4CFB162DDABA}"/>
          </ac:grpSpMkLst>
        </pc:grpChg>
        <pc:grpChg chg="mod">
          <ac:chgData name="Seyed Hamed" userId="220999c3-e6ef-4426-a304-d27831ca2f92" providerId="ADAL" clId="{121C0B15-9E1E-443F-BAD1-2D61C586516E}" dt="2025-01-08T21:21:42.688" v="384" actId="27803"/>
          <ac:grpSpMkLst>
            <pc:docMk/>
            <pc:sldMk cId="1729123015" sldId="286"/>
            <ac:grpSpMk id="148" creationId="{A93F14E5-5CCD-1D96-1772-1C290108F27F}"/>
          </ac:grpSpMkLst>
        </pc:grpChg>
        <pc:grpChg chg="mod">
          <ac:chgData name="Seyed Hamed" userId="220999c3-e6ef-4426-a304-d27831ca2f92" providerId="ADAL" clId="{121C0B15-9E1E-443F-BAD1-2D61C586516E}" dt="2025-01-08T21:21:42.688" v="384" actId="27803"/>
          <ac:grpSpMkLst>
            <pc:docMk/>
            <pc:sldMk cId="1729123015" sldId="286"/>
            <ac:grpSpMk id="159" creationId="{040D6C1D-7D15-729F-73FF-7D49AD121F9F}"/>
          </ac:grpSpMkLst>
        </pc:grpChg>
        <pc:grpChg chg="mod">
          <ac:chgData name="Seyed Hamed" userId="220999c3-e6ef-4426-a304-d27831ca2f92" providerId="ADAL" clId="{121C0B15-9E1E-443F-BAD1-2D61C586516E}" dt="2025-01-08T21:21:42.688" v="384" actId="27803"/>
          <ac:grpSpMkLst>
            <pc:docMk/>
            <pc:sldMk cId="1729123015" sldId="286"/>
            <ac:grpSpMk id="190" creationId="{F847835F-9389-0C63-2563-547252A51A4E}"/>
          </ac:grpSpMkLst>
        </pc:grpChg>
        <pc:grpChg chg="mod">
          <ac:chgData name="Seyed Hamed" userId="220999c3-e6ef-4426-a304-d27831ca2f92" providerId="ADAL" clId="{121C0B15-9E1E-443F-BAD1-2D61C586516E}" dt="2025-01-08T21:21:42.688" v="384" actId="27803"/>
          <ac:grpSpMkLst>
            <pc:docMk/>
            <pc:sldMk cId="1729123015" sldId="286"/>
            <ac:grpSpMk id="196" creationId="{6F20D071-E481-FBC6-DF0E-B35D5F392C2E}"/>
          </ac:grpSpMkLst>
        </pc:grpChg>
        <pc:grpChg chg="mod">
          <ac:chgData name="Seyed Hamed" userId="220999c3-e6ef-4426-a304-d27831ca2f92" providerId="ADAL" clId="{121C0B15-9E1E-443F-BAD1-2D61C586516E}" dt="2025-01-08T21:21:42.688" v="384" actId="27803"/>
          <ac:grpSpMkLst>
            <pc:docMk/>
            <pc:sldMk cId="1729123015" sldId="286"/>
            <ac:grpSpMk id="202" creationId="{0D670460-5586-6D0A-B6AE-F311FE787C21}"/>
          </ac:grpSpMkLst>
        </pc:grpChg>
        <pc:grpChg chg="mod">
          <ac:chgData name="Seyed Hamed" userId="220999c3-e6ef-4426-a304-d27831ca2f92" providerId="ADAL" clId="{121C0B15-9E1E-443F-BAD1-2D61C586516E}" dt="2025-01-08T21:21:42.688" v="384" actId="27803"/>
          <ac:grpSpMkLst>
            <pc:docMk/>
            <pc:sldMk cId="1729123015" sldId="286"/>
            <ac:grpSpMk id="208" creationId="{11106594-BABA-6EEC-2238-FC719149E9E9}"/>
          </ac:grpSpMkLst>
        </pc:grpChg>
        <pc:grpChg chg="mod">
          <ac:chgData name="Seyed Hamed" userId="220999c3-e6ef-4426-a304-d27831ca2f92" providerId="ADAL" clId="{121C0B15-9E1E-443F-BAD1-2D61C586516E}" dt="2025-01-08T21:21:42.688" v="384" actId="27803"/>
          <ac:grpSpMkLst>
            <pc:docMk/>
            <pc:sldMk cId="1729123015" sldId="286"/>
            <ac:grpSpMk id="218" creationId="{4D423CC0-C324-D38D-F275-7A0878282319}"/>
          </ac:grpSpMkLst>
        </pc:grpChg>
        <pc:grpChg chg="mod">
          <ac:chgData name="Seyed Hamed" userId="220999c3-e6ef-4426-a304-d27831ca2f92" providerId="ADAL" clId="{121C0B15-9E1E-443F-BAD1-2D61C586516E}" dt="2025-01-08T21:21:42.688" v="384" actId="27803"/>
          <ac:grpSpMkLst>
            <pc:docMk/>
            <pc:sldMk cId="1729123015" sldId="286"/>
            <ac:grpSpMk id="249" creationId="{5C1FE943-236F-A80C-3B3B-C819610C48C0}"/>
          </ac:grpSpMkLst>
        </pc:grpChg>
        <pc:grpChg chg="mod">
          <ac:chgData name="Seyed Hamed" userId="220999c3-e6ef-4426-a304-d27831ca2f92" providerId="ADAL" clId="{121C0B15-9E1E-443F-BAD1-2D61C586516E}" dt="2025-01-08T21:21:42.688" v="384" actId="27803"/>
          <ac:grpSpMkLst>
            <pc:docMk/>
            <pc:sldMk cId="1729123015" sldId="286"/>
            <ac:grpSpMk id="255" creationId="{2E2BB803-3C46-4B60-A338-0DDAC38A21CA}"/>
          </ac:grpSpMkLst>
        </pc:grpChg>
        <pc:grpChg chg="mod">
          <ac:chgData name="Seyed Hamed" userId="220999c3-e6ef-4426-a304-d27831ca2f92" providerId="ADAL" clId="{121C0B15-9E1E-443F-BAD1-2D61C586516E}" dt="2025-01-08T21:21:42.688" v="384" actId="27803"/>
          <ac:grpSpMkLst>
            <pc:docMk/>
            <pc:sldMk cId="1729123015" sldId="286"/>
            <ac:grpSpMk id="261" creationId="{6E5EFEDE-599D-D8CE-26AD-664B0B374A0C}"/>
          </ac:grpSpMkLst>
        </pc:grpChg>
        <pc:grpChg chg="mod">
          <ac:chgData name="Seyed Hamed" userId="220999c3-e6ef-4426-a304-d27831ca2f92" providerId="ADAL" clId="{121C0B15-9E1E-443F-BAD1-2D61C586516E}" dt="2025-01-08T21:21:42.688" v="384" actId="27803"/>
          <ac:grpSpMkLst>
            <pc:docMk/>
            <pc:sldMk cId="1729123015" sldId="286"/>
            <ac:grpSpMk id="267" creationId="{20E215A9-7BC5-A7EC-96FA-372711E36B46}"/>
          </ac:grpSpMkLst>
        </pc:grpChg>
        <pc:grpChg chg="mod">
          <ac:chgData name="Seyed Hamed" userId="220999c3-e6ef-4426-a304-d27831ca2f92" providerId="ADAL" clId="{121C0B15-9E1E-443F-BAD1-2D61C586516E}" dt="2025-01-08T21:21:42.688" v="384" actId="27803"/>
          <ac:grpSpMkLst>
            <pc:docMk/>
            <pc:sldMk cId="1729123015" sldId="286"/>
            <ac:grpSpMk id="277" creationId="{60A80F65-FE07-572B-39E1-5404BBEE26B2}"/>
          </ac:grpSpMkLst>
        </pc:grpChg>
        <pc:grpChg chg="mod">
          <ac:chgData name="Seyed Hamed" userId="220999c3-e6ef-4426-a304-d27831ca2f92" providerId="ADAL" clId="{121C0B15-9E1E-443F-BAD1-2D61C586516E}" dt="2025-01-08T21:21:42.688" v="384" actId="27803"/>
          <ac:grpSpMkLst>
            <pc:docMk/>
            <pc:sldMk cId="1729123015" sldId="286"/>
            <ac:grpSpMk id="308" creationId="{8F854646-A707-9C4F-6650-047FC2FC6F24}"/>
          </ac:grpSpMkLst>
        </pc:grpChg>
        <pc:grpChg chg="mod">
          <ac:chgData name="Seyed Hamed" userId="220999c3-e6ef-4426-a304-d27831ca2f92" providerId="ADAL" clId="{121C0B15-9E1E-443F-BAD1-2D61C586516E}" dt="2025-01-08T21:21:42.688" v="384" actId="27803"/>
          <ac:grpSpMkLst>
            <pc:docMk/>
            <pc:sldMk cId="1729123015" sldId="286"/>
            <ac:grpSpMk id="316" creationId="{36F25DEA-D6DE-BE0B-A2A2-F6622F769B7B}"/>
          </ac:grpSpMkLst>
        </pc:grpChg>
        <pc:grpChg chg="mod">
          <ac:chgData name="Seyed Hamed" userId="220999c3-e6ef-4426-a304-d27831ca2f92" providerId="ADAL" clId="{121C0B15-9E1E-443F-BAD1-2D61C586516E}" dt="2025-01-08T21:21:42.688" v="384" actId="27803"/>
          <ac:grpSpMkLst>
            <pc:docMk/>
            <pc:sldMk cId="1729123015" sldId="286"/>
            <ac:grpSpMk id="321" creationId="{09A3DAD6-F6D6-CF9F-6018-ED19B24A3243}"/>
          </ac:grpSpMkLst>
        </pc:grpChg>
        <pc:grpChg chg="mod">
          <ac:chgData name="Seyed Hamed" userId="220999c3-e6ef-4426-a304-d27831ca2f92" providerId="ADAL" clId="{121C0B15-9E1E-443F-BAD1-2D61C586516E}" dt="2025-01-08T21:21:42.688" v="384" actId="27803"/>
          <ac:grpSpMkLst>
            <pc:docMk/>
            <pc:sldMk cId="1729123015" sldId="286"/>
            <ac:grpSpMk id="338" creationId="{F6391E16-0E50-6292-F8FD-E10E2A7E8E1E}"/>
          </ac:grpSpMkLst>
        </pc:grpChg>
        <pc:grpChg chg="mod">
          <ac:chgData name="Seyed Hamed" userId="220999c3-e6ef-4426-a304-d27831ca2f92" providerId="ADAL" clId="{121C0B15-9E1E-443F-BAD1-2D61C586516E}" dt="2025-01-08T21:21:42.688" v="384" actId="27803"/>
          <ac:grpSpMkLst>
            <pc:docMk/>
            <pc:sldMk cId="1729123015" sldId="286"/>
            <ac:grpSpMk id="355" creationId="{36B4DF48-CFD3-AF91-07A9-53BFB8F80B34}"/>
          </ac:grpSpMkLst>
        </pc:grpChg>
        <pc:grpChg chg="mod">
          <ac:chgData name="Seyed Hamed" userId="220999c3-e6ef-4426-a304-d27831ca2f92" providerId="ADAL" clId="{121C0B15-9E1E-443F-BAD1-2D61C586516E}" dt="2025-01-08T21:21:42.688" v="384" actId="27803"/>
          <ac:grpSpMkLst>
            <pc:docMk/>
            <pc:sldMk cId="1729123015" sldId="286"/>
            <ac:grpSpMk id="372" creationId="{EA3F1655-DFD1-9D79-A517-ED9FD5CDB7BD}"/>
          </ac:grpSpMkLst>
        </pc:grpChg>
        <pc:grpChg chg="mod">
          <ac:chgData name="Seyed Hamed" userId="220999c3-e6ef-4426-a304-d27831ca2f92" providerId="ADAL" clId="{121C0B15-9E1E-443F-BAD1-2D61C586516E}" dt="2025-01-08T21:21:42.688" v="384" actId="27803"/>
          <ac:grpSpMkLst>
            <pc:docMk/>
            <pc:sldMk cId="1729123015" sldId="286"/>
            <ac:grpSpMk id="389" creationId="{AB6D609E-A8A4-B195-DCC5-E86E20B41038}"/>
          </ac:grpSpMkLst>
        </pc:grpChg>
        <pc:grpChg chg="mod">
          <ac:chgData name="Seyed Hamed" userId="220999c3-e6ef-4426-a304-d27831ca2f92" providerId="ADAL" clId="{121C0B15-9E1E-443F-BAD1-2D61C586516E}" dt="2025-01-08T21:23:17.819" v="392" actId="14100"/>
          <ac:grpSpMkLst>
            <pc:docMk/>
            <pc:sldMk cId="1729123015" sldId="286"/>
            <ac:grpSpMk id="394" creationId="{3D826BCE-40EB-8E2A-EF0D-10E3FDD1D7AA}"/>
          </ac:grpSpMkLst>
        </pc:grpChg>
        <pc:grpChg chg="mod">
          <ac:chgData name="Seyed Hamed" userId="220999c3-e6ef-4426-a304-d27831ca2f92" providerId="ADAL" clId="{121C0B15-9E1E-443F-BAD1-2D61C586516E}" dt="2025-01-08T21:23:09.975" v="388" actId="27803"/>
          <ac:grpSpMkLst>
            <pc:docMk/>
            <pc:sldMk cId="1729123015" sldId="286"/>
            <ac:grpSpMk id="403" creationId="{21A8ABC9-130F-84C6-EBF3-C3221E498BD2}"/>
          </ac:grpSpMkLst>
        </pc:grpChg>
        <pc:grpChg chg="mod">
          <ac:chgData name="Seyed Hamed" userId="220999c3-e6ef-4426-a304-d27831ca2f92" providerId="ADAL" clId="{121C0B15-9E1E-443F-BAD1-2D61C586516E}" dt="2025-01-08T21:23:09.975" v="388" actId="27803"/>
          <ac:grpSpMkLst>
            <pc:docMk/>
            <pc:sldMk cId="1729123015" sldId="286"/>
            <ac:grpSpMk id="434" creationId="{E3D97952-12DD-DBED-4265-9B3515B67E2B}"/>
          </ac:grpSpMkLst>
        </pc:grpChg>
        <pc:grpChg chg="mod">
          <ac:chgData name="Seyed Hamed" userId="220999c3-e6ef-4426-a304-d27831ca2f92" providerId="ADAL" clId="{121C0B15-9E1E-443F-BAD1-2D61C586516E}" dt="2025-01-08T21:23:09.975" v="388" actId="27803"/>
          <ac:grpSpMkLst>
            <pc:docMk/>
            <pc:sldMk cId="1729123015" sldId="286"/>
            <ac:grpSpMk id="440" creationId="{E776F386-FA4E-A64C-26AF-AA6BCCBC6C23}"/>
          </ac:grpSpMkLst>
        </pc:grpChg>
        <pc:grpChg chg="mod">
          <ac:chgData name="Seyed Hamed" userId="220999c3-e6ef-4426-a304-d27831ca2f92" providerId="ADAL" clId="{121C0B15-9E1E-443F-BAD1-2D61C586516E}" dt="2025-01-08T21:23:09.975" v="388" actId="27803"/>
          <ac:grpSpMkLst>
            <pc:docMk/>
            <pc:sldMk cId="1729123015" sldId="286"/>
            <ac:grpSpMk id="446" creationId="{C56843DB-3281-E51D-F436-B26AEC3AA478}"/>
          </ac:grpSpMkLst>
        </pc:grpChg>
        <pc:grpChg chg="mod">
          <ac:chgData name="Seyed Hamed" userId="220999c3-e6ef-4426-a304-d27831ca2f92" providerId="ADAL" clId="{121C0B15-9E1E-443F-BAD1-2D61C586516E}" dt="2025-01-08T21:23:09.975" v="388" actId="27803"/>
          <ac:grpSpMkLst>
            <pc:docMk/>
            <pc:sldMk cId="1729123015" sldId="286"/>
            <ac:grpSpMk id="452" creationId="{BC3F70D9-397F-7557-AB58-905EF1C97FDA}"/>
          </ac:grpSpMkLst>
        </pc:grpChg>
        <pc:grpChg chg="mod">
          <ac:chgData name="Seyed Hamed" userId="220999c3-e6ef-4426-a304-d27831ca2f92" providerId="ADAL" clId="{121C0B15-9E1E-443F-BAD1-2D61C586516E}" dt="2025-01-08T21:23:09.975" v="388" actId="27803"/>
          <ac:grpSpMkLst>
            <pc:docMk/>
            <pc:sldMk cId="1729123015" sldId="286"/>
            <ac:grpSpMk id="463" creationId="{266590DE-0EA7-36EF-1BCC-1794D5EBACF2}"/>
          </ac:grpSpMkLst>
        </pc:grpChg>
        <pc:grpChg chg="mod">
          <ac:chgData name="Seyed Hamed" userId="220999c3-e6ef-4426-a304-d27831ca2f92" providerId="ADAL" clId="{121C0B15-9E1E-443F-BAD1-2D61C586516E}" dt="2025-01-08T21:23:09.975" v="388" actId="27803"/>
          <ac:grpSpMkLst>
            <pc:docMk/>
            <pc:sldMk cId="1729123015" sldId="286"/>
            <ac:grpSpMk id="494" creationId="{9836BD4D-BF8F-5280-D616-5BA48AF71263}"/>
          </ac:grpSpMkLst>
        </pc:grpChg>
        <pc:grpChg chg="mod">
          <ac:chgData name="Seyed Hamed" userId="220999c3-e6ef-4426-a304-d27831ca2f92" providerId="ADAL" clId="{121C0B15-9E1E-443F-BAD1-2D61C586516E}" dt="2025-01-08T21:23:09.975" v="388" actId="27803"/>
          <ac:grpSpMkLst>
            <pc:docMk/>
            <pc:sldMk cId="1729123015" sldId="286"/>
            <ac:grpSpMk id="500" creationId="{8FD21042-8B67-4572-B469-6DD90BD27D06}"/>
          </ac:grpSpMkLst>
        </pc:grpChg>
        <pc:grpChg chg="mod">
          <ac:chgData name="Seyed Hamed" userId="220999c3-e6ef-4426-a304-d27831ca2f92" providerId="ADAL" clId="{121C0B15-9E1E-443F-BAD1-2D61C586516E}" dt="2025-01-08T21:23:09.975" v="388" actId="27803"/>
          <ac:grpSpMkLst>
            <pc:docMk/>
            <pc:sldMk cId="1729123015" sldId="286"/>
            <ac:grpSpMk id="506" creationId="{0C711187-A228-8114-EE16-5F605CAC508A}"/>
          </ac:grpSpMkLst>
        </pc:grpChg>
        <pc:grpChg chg="mod">
          <ac:chgData name="Seyed Hamed" userId="220999c3-e6ef-4426-a304-d27831ca2f92" providerId="ADAL" clId="{121C0B15-9E1E-443F-BAD1-2D61C586516E}" dt="2025-01-08T21:23:09.975" v="388" actId="27803"/>
          <ac:grpSpMkLst>
            <pc:docMk/>
            <pc:sldMk cId="1729123015" sldId="286"/>
            <ac:grpSpMk id="512" creationId="{383ED47B-078A-554A-2191-FE2D46244A51}"/>
          </ac:grpSpMkLst>
        </pc:grpChg>
        <pc:grpChg chg="mod">
          <ac:chgData name="Seyed Hamed" userId="220999c3-e6ef-4426-a304-d27831ca2f92" providerId="ADAL" clId="{121C0B15-9E1E-443F-BAD1-2D61C586516E}" dt="2025-01-08T21:23:09.975" v="388" actId="27803"/>
          <ac:grpSpMkLst>
            <pc:docMk/>
            <pc:sldMk cId="1729123015" sldId="286"/>
            <ac:grpSpMk id="522" creationId="{21F195A8-F9E6-85ED-E304-84D99798F3BA}"/>
          </ac:grpSpMkLst>
        </pc:grpChg>
        <pc:grpChg chg="mod">
          <ac:chgData name="Seyed Hamed" userId="220999c3-e6ef-4426-a304-d27831ca2f92" providerId="ADAL" clId="{121C0B15-9E1E-443F-BAD1-2D61C586516E}" dt="2025-01-08T21:23:09.975" v="388" actId="27803"/>
          <ac:grpSpMkLst>
            <pc:docMk/>
            <pc:sldMk cId="1729123015" sldId="286"/>
            <ac:grpSpMk id="553" creationId="{156A573D-2C85-067C-1767-B50E9A31177A}"/>
          </ac:grpSpMkLst>
        </pc:grpChg>
        <pc:grpChg chg="mod">
          <ac:chgData name="Seyed Hamed" userId="220999c3-e6ef-4426-a304-d27831ca2f92" providerId="ADAL" clId="{121C0B15-9E1E-443F-BAD1-2D61C586516E}" dt="2025-01-08T21:23:09.975" v="388" actId="27803"/>
          <ac:grpSpMkLst>
            <pc:docMk/>
            <pc:sldMk cId="1729123015" sldId="286"/>
            <ac:grpSpMk id="559" creationId="{63C8025C-46A7-FF54-2E93-A6CA18D49BAB}"/>
          </ac:grpSpMkLst>
        </pc:grpChg>
        <pc:grpChg chg="mod">
          <ac:chgData name="Seyed Hamed" userId="220999c3-e6ef-4426-a304-d27831ca2f92" providerId="ADAL" clId="{121C0B15-9E1E-443F-BAD1-2D61C586516E}" dt="2025-01-08T21:23:09.975" v="388" actId="27803"/>
          <ac:grpSpMkLst>
            <pc:docMk/>
            <pc:sldMk cId="1729123015" sldId="286"/>
            <ac:grpSpMk id="565" creationId="{33A583AC-8ECF-4EA7-B244-14E83FF386F0}"/>
          </ac:grpSpMkLst>
        </pc:grpChg>
        <pc:grpChg chg="mod">
          <ac:chgData name="Seyed Hamed" userId="220999c3-e6ef-4426-a304-d27831ca2f92" providerId="ADAL" clId="{121C0B15-9E1E-443F-BAD1-2D61C586516E}" dt="2025-01-08T21:23:09.975" v="388" actId="27803"/>
          <ac:grpSpMkLst>
            <pc:docMk/>
            <pc:sldMk cId="1729123015" sldId="286"/>
            <ac:grpSpMk id="571" creationId="{12FD50EF-15C7-6CB4-9CCC-8F0915BB91DC}"/>
          </ac:grpSpMkLst>
        </pc:grpChg>
        <pc:grpChg chg="mod">
          <ac:chgData name="Seyed Hamed" userId="220999c3-e6ef-4426-a304-d27831ca2f92" providerId="ADAL" clId="{121C0B15-9E1E-443F-BAD1-2D61C586516E}" dt="2025-01-08T21:23:09.975" v="388" actId="27803"/>
          <ac:grpSpMkLst>
            <pc:docMk/>
            <pc:sldMk cId="1729123015" sldId="286"/>
            <ac:grpSpMk id="581" creationId="{6276F286-F6E1-77C7-892D-90D72981272A}"/>
          </ac:grpSpMkLst>
        </pc:grpChg>
        <pc:grpChg chg="mod">
          <ac:chgData name="Seyed Hamed" userId="220999c3-e6ef-4426-a304-d27831ca2f92" providerId="ADAL" clId="{121C0B15-9E1E-443F-BAD1-2D61C586516E}" dt="2025-01-08T21:23:09.975" v="388" actId="27803"/>
          <ac:grpSpMkLst>
            <pc:docMk/>
            <pc:sldMk cId="1729123015" sldId="286"/>
            <ac:grpSpMk id="612" creationId="{FC704A0E-E530-7E8B-E50A-61E057A78EB6}"/>
          </ac:grpSpMkLst>
        </pc:grpChg>
        <pc:grpChg chg="mod">
          <ac:chgData name="Seyed Hamed" userId="220999c3-e6ef-4426-a304-d27831ca2f92" providerId="ADAL" clId="{121C0B15-9E1E-443F-BAD1-2D61C586516E}" dt="2025-01-08T21:23:09.975" v="388" actId="27803"/>
          <ac:grpSpMkLst>
            <pc:docMk/>
            <pc:sldMk cId="1729123015" sldId="286"/>
            <ac:grpSpMk id="620" creationId="{EF7069AB-2F47-E507-FE4E-F72F23F5E819}"/>
          </ac:grpSpMkLst>
        </pc:grpChg>
        <pc:grpChg chg="mod">
          <ac:chgData name="Seyed Hamed" userId="220999c3-e6ef-4426-a304-d27831ca2f92" providerId="ADAL" clId="{121C0B15-9E1E-443F-BAD1-2D61C586516E}" dt="2025-01-08T21:23:09.975" v="388" actId="27803"/>
          <ac:grpSpMkLst>
            <pc:docMk/>
            <pc:sldMk cId="1729123015" sldId="286"/>
            <ac:grpSpMk id="625" creationId="{769574D6-8F2F-CBFE-A5BF-472B3632F79E}"/>
          </ac:grpSpMkLst>
        </pc:grpChg>
        <pc:grpChg chg="mod">
          <ac:chgData name="Seyed Hamed" userId="220999c3-e6ef-4426-a304-d27831ca2f92" providerId="ADAL" clId="{121C0B15-9E1E-443F-BAD1-2D61C586516E}" dt="2025-01-08T21:23:09.975" v="388" actId="27803"/>
          <ac:grpSpMkLst>
            <pc:docMk/>
            <pc:sldMk cId="1729123015" sldId="286"/>
            <ac:grpSpMk id="642" creationId="{D3F6A5D0-7463-BC01-6002-F8DDA8C02329}"/>
          </ac:grpSpMkLst>
        </pc:grpChg>
        <pc:grpChg chg="mod">
          <ac:chgData name="Seyed Hamed" userId="220999c3-e6ef-4426-a304-d27831ca2f92" providerId="ADAL" clId="{121C0B15-9E1E-443F-BAD1-2D61C586516E}" dt="2025-01-08T21:23:09.975" v="388" actId="27803"/>
          <ac:grpSpMkLst>
            <pc:docMk/>
            <pc:sldMk cId="1729123015" sldId="286"/>
            <ac:grpSpMk id="659" creationId="{68767F8D-9AED-2AEF-0B89-911686AF6005}"/>
          </ac:grpSpMkLst>
        </pc:grpChg>
        <pc:grpChg chg="mod">
          <ac:chgData name="Seyed Hamed" userId="220999c3-e6ef-4426-a304-d27831ca2f92" providerId="ADAL" clId="{121C0B15-9E1E-443F-BAD1-2D61C586516E}" dt="2025-01-08T21:23:09.975" v="388" actId="27803"/>
          <ac:grpSpMkLst>
            <pc:docMk/>
            <pc:sldMk cId="1729123015" sldId="286"/>
            <ac:grpSpMk id="676" creationId="{4628059A-604C-A777-31A1-F47E4E1B162A}"/>
          </ac:grpSpMkLst>
        </pc:grpChg>
        <pc:grpChg chg="mod">
          <ac:chgData name="Seyed Hamed" userId="220999c3-e6ef-4426-a304-d27831ca2f92" providerId="ADAL" clId="{121C0B15-9E1E-443F-BAD1-2D61C586516E}" dt="2025-01-08T21:23:09.975" v="388" actId="27803"/>
          <ac:grpSpMkLst>
            <pc:docMk/>
            <pc:sldMk cId="1729123015" sldId="286"/>
            <ac:grpSpMk id="693" creationId="{94AC42F7-1A33-9473-430C-8276D2E779C9}"/>
          </ac:grpSpMkLst>
        </pc:grpChg>
        <pc:grpChg chg="mod">
          <ac:chgData name="Seyed Hamed" userId="220999c3-e6ef-4426-a304-d27831ca2f92" providerId="ADAL" clId="{121C0B15-9E1E-443F-BAD1-2D61C586516E}" dt="2025-01-08T21:31:48.601" v="394" actId="27803"/>
          <ac:grpSpMkLst>
            <pc:docMk/>
            <pc:sldMk cId="1729123015" sldId="286"/>
            <ac:grpSpMk id="698" creationId="{4680ECD5-8316-FD85-817C-FDEDF8412C37}"/>
          </ac:grpSpMkLst>
        </pc:grpChg>
        <pc:grpChg chg="mod">
          <ac:chgData name="Seyed Hamed" userId="220999c3-e6ef-4426-a304-d27831ca2f92" providerId="ADAL" clId="{121C0B15-9E1E-443F-BAD1-2D61C586516E}" dt="2025-01-08T21:31:48.601" v="394" actId="27803"/>
          <ac:grpSpMkLst>
            <pc:docMk/>
            <pc:sldMk cId="1729123015" sldId="286"/>
            <ac:grpSpMk id="707" creationId="{E70134CF-2325-4831-CD15-982F94A2AFCC}"/>
          </ac:grpSpMkLst>
        </pc:grpChg>
        <pc:grpChg chg="mod">
          <ac:chgData name="Seyed Hamed" userId="220999c3-e6ef-4426-a304-d27831ca2f92" providerId="ADAL" clId="{121C0B15-9E1E-443F-BAD1-2D61C586516E}" dt="2025-01-08T21:31:48.601" v="394" actId="27803"/>
          <ac:grpSpMkLst>
            <pc:docMk/>
            <pc:sldMk cId="1729123015" sldId="286"/>
            <ac:grpSpMk id="738" creationId="{E9735A22-C8E5-106B-8429-7F8A818B5618}"/>
          </ac:grpSpMkLst>
        </pc:grpChg>
        <pc:grpChg chg="mod">
          <ac:chgData name="Seyed Hamed" userId="220999c3-e6ef-4426-a304-d27831ca2f92" providerId="ADAL" clId="{121C0B15-9E1E-443F-BAD1-2D61C586516E}" dt="2025-01-08T21:31:48.601" v="394" actId="27803"/>
          <ac:grpSpMkLst>
            <pc:docMk/>
            <pc:sldMk cId="1729123015" sldId="286"/>
            <ac:grpSpMk id="744" creationId="{4392FDD5-1DE8-0191-DBE4-18EED5F6FB43}"/>
          </ac:grpSpMkLst>
        </pc:grpChg>
        <pc:grpChg chg="mod">
          <ac:chgData name="Seyed Hamed" userId="220999c3-e6ef-4426-a304-d27831ca2f92" providerId="ADAL" clId="{121C0B15-9E1E-443F-BAD1-2D61C586516E}" dt="2025-01-08T21:31:48.601" v="394" actId="27803"/>
          <ac:grpSpMkLst>
            <pc:docMk/>
            <pc:sldMk cId="1729123015" sldId="286"/>
            <ac:grpSpMk id="750" creationId="{E4F567BE-8223-B3E3-E67F-8FCA8601267C}"/>
          </ac:grpSpMkLst>
        </pc:grpChg>
        <pc:grpChg chg="mod">
          <ac:chgData name="Seyed Hamed" userId="220999c3-e6ef-4426-a304-d27831ca2f92" providerId="ADAL" clId="{121C0B15-9E1E-443F-BAD1-2D61C586516E}" dt="2025-01-08T21:31:48.601" v="394" actId="27803"/>
          <ac:grpSpMkLst>
            <pc:docMk/>
            <pc:sldMk cId="1729123015" sldId="286"/>
            <ac:grpSpMk id="756" creationId="{58AB6C84-A1CB-1460-223F-6639FD0B0BCC}"/>
          </ac:grpSpMkLst>
        </pc:grpChg>
        <pc:grpChg chg="mod">
          <ac:chgData name="Seyed Hamed" userId="220999c3-e6ef-4426-a304-d27831ca2f92" providerId="ADAL" clId="{121C0B15-9E1E-443F-BAD1-2D61C586516E}" dt="2025-01-08T21:31:48.601" v="394" actId="27803"/>
          <ac:grpSpMkLst>
            <pc:docMk/>
            <pc:sldMk cId="1729123015" sldId="286"/>
            <ac:grpSpMk id="767" creationId="{3B30198A-F830-FB7E-663D-AC3DC49460E3}"/>
          </ac:grpSpMkLst>
        </pc:grpChg>
        <pc:grpChg chg="mod">
          <ac:chgData name="Seyed Hamed" userId="220999c3-e6ef-4426-a304-d27831ca2f92" providerId="ADAL" clId="{121C0B15-9E1E-443F-BAD1-2D61C586516E}" dt="2025-01-08T21:31:48.601" v="394" actId="27803"/>
          <ac:grpSpMkLst>
            <pc:docMk/>
            <pc:sldMk cId="1729123015" sldId="286"/>
            <ac:grpSpMk id="798" creationId="{73514A1F-C0D1-8E07-45B3-18573F479A7F}"/>
          </ac:grpSpMkLst>
        </pc:grpChg>
        <pc:grpChg chg="mod">
          <ac:chgData name="Seyed Hamed" userId="220999c3-e6ef-4426-a304-d27831ca2f92" providerId="ADAL" clId="{121C0B15-9E1E-443F-BAD1-2D61C586516E}" dt="2025-01-08T21:31:48.601" v="394" actId="27803"/>
          <ac:grpSpMkLst>
            <pc:docMk/>
            <pc:sldMk cId="1729123015" sldId="286"/>
            <ac:grpSpMk id="804" creationId="{53590AA8-37D2-5DEC-D19E-4FB6D8B6F9B8}"/>
          </ac:grpSpMkLst>
        </pc:grpChg>
        <pc:grpChg chg="mod">
          <ac:chgData name="Seyed Hamed" userId="220999c3-e6ef-4426-a304-d27831ca2f92" providerId="ADAL" clId="{121C0B15-9E1E-443F-BAD1-2D61C586516E}" dt="2025-01-08T21:31:48.601" v="394" actId="27803"/>
          <ac:grpSpMkLst>
            <pc:docMk/>
            <pc:sldMk cId="1729123015" sldId="286"/>
            <ac:grpSpMk id="810" creationId="{BF246267-393B-1432-5EFC-AE8498297774}"/>
          </ac:grpSpMkLst>
        </pc:grpChg>
        <pc:grpChg chg="mod">
          <ac:chgData name="Seyed Hamed" userId="220999c3-e6ef-4426-a304-d27831ca2f92" providerId="ADAL" clId="{121C0B15-9E1E-443F-BAD1-2D61C586516E}" dt="2025-01-08T21:31:48.601" v="394" actId="27803"/>
          <ac:grpSpMkLst>
            <pc:docMk/>
            <pc:sldMk cId="1729123015" sldId="286"/>
            <ac:grpSpMk id="816" creationId="{08966E7F-2E7C-A1BF-40F8-7AA276AF8361}"/>
          </ac:grpSpMkLst>
        </pc:grpChg>
        <pc:grpChg chg="mod">
          <ac:chgData name="Seyed Hamed" userId="220999c3-e6ef-4426-a304-d27831ca2f92" providerId="ADAL" clId="{121C0B15-9E1E-443F-BAD1-2D61C586516E}" dt="2025-01-08T21:31:48.601" v="394" actId="27803"/>
          <ac:grpSpMkLst>
            <pc:docMk/>
            <pc:sldMk cId="1729123015" sldId="286"/>
            <ac:grpSpMk id="826" creationId="{AA01A722-5D60-1446-429A-BCB4BC203F46}"/>
          </ac:grpSpMkLst>
        </pc:grpChg>
        <pc:grpChg chg="mod">
          <ac:chgData name="Seyed Hamed" userId="220999c3-e6ef-4426-a304-d27831ca2f92" providerId="ADAL" clId="{121C0B15-9E1E-443F-BAD1-2D61C586516E}" dt="2025-01-08T21:31:48.601" v="394" actId="27803"/>
          <ac:grpSpMkLst>
            <pc:docMk/>
            <pc:sldMk cId="1729123015" sldId="286"/>
            <ac:grpSpMk id="857" creationId="{422FBC9E-A017-9444-DB20-447169E8D5F6}"/>
          </ac:grpSpMkLst>
        </pc:grpChg>
        <pc:grpChg chg="mod">
          <ac:chgData name="Seyed Hamed" userId="220999c3-e6ef-4426-a304-d27831ca2f92" providerId="ADAL" clId="{121C0B15-9E1E-443F-BAD1-2D61C586516E}" dt="2025-01-08T21:31:48.601" v="394" actId="27803"/>
          <ac:grpSpMkLst>
            <pc:docMk/>
            <pc:sldMk cId="1729123015" sldId="286"/>
            <ac:grpSpMk id="863" creationId="{F3940601-FDF3-B295-51A4-FD51D71952B9}"/>
          </ac:grpSpMkLst>
        </pc:grpChg>
        <pc:grpChg chg="mod">
          <ac:chgData name="Seyed Hamed" userId="220999c3-e6ef-4426-a304-d27831ca2f92" providerId="ADAL" clId="{121C0B15-9E1E-443F-BAD1-2D61C586516E}" dt="2025-01-08T21:31:48.601" v="394" actId="27803"/>
          <ac:grpSpMkLst>
            <pc:docMk/>
            <pc:sldMk cId="1729123015" sldId="286"/>
            <ac:grpSpMk id="869" creationId="{838AEF62-3253-70CB-071E-8E26C62E1190}"/>
          </ac:grpSpMkLst>
        </pc:grpChg>
        <pc:grpChg chg="mod">
          <ac:chgData name="Seyed Hamed" userId="220999c3-e6ef-4426-a304-d27831ca2f92" providerId="ADAL" clId="{121C0B15-9E1E-443F-BAD1-2D61C586516E}" dt="2025-01-08T21:31:48.601" v="394" actId="27803"/>
          <ac:grpSpMkLst>
            <pc:docMk/>
            <pc:sldMk cId="1729123015" sldId="286"/>
            <ac:grpSpMk id="875" creationId="{27A23983-BC7E-610A-5709-DD13EAA0AD10}"/>
          </ac:grpSpMkLst>
        </pc:grpChg>
        <pc:grpChg chg="mod">
          <ac:chgData name="Seyed Hamed" userId="220999c3-e6ef-4426-a304-d27831ca2f92" providerId="ADAL" clId="{121C0B15-9E1E-443F-BAD1-2D61C586516E}" dt="2025-01-08T21:31:48.601" v="394" actId="27803"/>
          <ac:grpSpMkLst>
            <pc:docMk/>
            <pc:sldMk cId="1729123015" sldId="286"/>
            <ac:grpSpMk id="885" creationId="{45D03E00-9789-0A35-1697-C5613773F7A3}"/>
          </ac:grpSpMkLst>
        </pc:grpChg>
        <pc:grpChg chg="mod">
          <ac:chgData name="Seyed Hamed" userId="220999c3-e6ef-4426-a304-d27831ca2f92" providerId="ADAL" clId="{121C0B15-9E1E-443F-BAD1-2D61C586516E}" dt="2025-01-08T21:31:48.601" v="394" actId="27803"/>
          <ac:grpSpMkLst>
            <pc:docMk/>
            <pc:sldMk cId="1729123015" sldId="286"/>
            <ac:grpSpMk id="916" creationId="{294FC775-6429-0377-A7C6-CB1E2C436D7C}"/>
          </ac:grpSpMkLst>
        </pc:grpChg>
        <pc:grpChg chg="mod">
          <ac:chgData name="Seyed Hamed" userId="220999c3-e6ef-4426-a304-d27831ca2f92" providerId="ADAL" clId="{121C0B15-9E1E-443F-BAD1-2D61C586516E}" dt="2025-01-08T21:31:48.601" v="394" actId="27803"/>
          <ac:grpSpMkLst>
            <pc:docMk/>
            <pc:sldMk cId="1729123015" sldId="286"/>
            <ac:grpSpMk id="924" creationId="{E477FE36-066F-75DD-847F-B11A37C56D2D}"/>
          </ac:grpSpMkLst>
        </pc:grpChg>
        <pc:grpChg chg="mod">
          <ac:chgData name="Seyed Hamed" userId="220999c3-e6ef-4426-a304-d27831ca2f92" providerId="ADAL" clId="{121C0B15-9E1E-443F-BAD1-2D61C586516E}" dt="2025-01-08T21:31:48.601" v="394" actId="27803"/>
          <ac:grpSpMkLst>
            <pc:docMk/>
            <pc:sldMk cId="1729123015" sldId="286"/>
            <ac:grpSpMk id="929" creationId="{C9F23713-450C-07A0-5514-2F143E646DA1}"/>
          </ac:grpSpMkLst>
        </pc:grpChg>
        <pc:grpChg chg="mod">
          <ac:chgData name="Seyed Hamed" userId="220999c3-e6ef-4426-a304-d27831ca2f92" providerId="ADAL" clId="{121C0B15-9E1E-443F-BAD1-2D61C586516E}" dt="2025-01-08T21:31:48.601" v="394" actId="27803"/>
          <ac:grpSpMkLst>
            <pc:docMk/>
            <pc:sldMk cId="1729123015" sldId="286"/>
            <ac:grpSpMk id="946" creationId="{BE0BC051-FE77-C297-342D-5A3B124ED0F3}"/>
          </ac:grpSpMkLst>
        </pc:grpChg>
        <pc:grpChg chg="mod">
          <ac:chgData name="Seyed Hamed" userId="220999c3-e6ef-4426-a304-d27831ca2f92" providerId="ADAL" clId="{121C0B15-9E1E-443F-BAD1-2D61C586516E}" dt="2025-01-08T21:31:48.601" v="394" actId="27803"/>
          <ac:grpSpMkLst>
            <pc:docMk/>
            <pc:sldMk cId="1729123015" sldId="286"/>
            <ac:grpSpMk id="963" creationId="{80BDD440-6A28-CD20-C205-145983478BE0}"/>
          </ac:grpSpMkLst>
        </pc:grpChg>
        <pc:grpChg chg="mod">
          <ac:chgData name="Seyed Hamed" userId="220999c3-e6ef-4426-a304-d27831ca2f92" providerId="ADAL" clId="{121C0B15-9E1E-443F-BAD1-2D61C586516E}" dt="2025-01-08T21:31:48.601" v="394" actId="27803"/>
          <ac:grpSpMkLst>
            <pc:docMk/>
            <pc:sldMk cId="1729123015" sldId="286"/>
            <ac:grpSpMk id="980" creationId="{03426B2A-FBC9-C094-9275-050D1A11B767}"/>
          </ac:grpSpMkLst>
        </pc:grpChg>
        <pc:grpChg chg="mod">
          <ac:chgData name="Seyed Hamed" userId="220999c3-e6ef-4426-a304-d27831ca2f92" providerId="ADAL" clId="{121C0B15-9E1E-443F-BAD1-2D61C586516E}" dt="2025-01-08T21:31:48.601" v="394" actId="27803"/>
          <ac:grpSpMkLst>
            <pc:docMk/>
            <pc:sldMk cId="1729123015" sldId="286"/>
            <ac:grpSpMk id="997" creationId="{70527925-206C-3732-F507-7491C57BCA4B}"/>
          </ac:grpSpMkLst>
        </pc:grpChg>
        <pc:grpChg chg="mod">
          <ac:chgData name="Seyed Hamed" userId="220999c3-e6ef-4426-a304-d27831ca2f92" providerId="ADAL" clId="{121C0B15-9E1E-443F-BAD1-2D61C586516E}" dt="2025-01-08T21:34:09.707" v="412" actId="1076"/>
          <ac:grpSpMkLst>
            <pc:docMk/>
            <pc:sldMk cId="1729123015" sldId="286"/>
            <ac:grpSpMk id="1002" creationId="{96A424A8-1EDB-60E7-81F9-2F968E9F0F7A}"/>
          </ac:grpSpMkLst>
        </pc:grpChg>
        <pc:grpChg chg="mod">
          <ac:chgData name="Seyed Hamed" userId="220999c3-e6ef-4426-a304-d27831ca2f92" providerId="ADAL" clId="{121C0B15-9E1E-443F-BAD1-2D61C586516E}" dt="2025-01-08T21:32:59.191" v="404" actId="27803"/>
          <ac:grpSpMkLst>
            <pc:docMk/>
            <pc:sldMk cId="1729123015" sldId="286"/>
            <ac:grpSpMk id="1011" creationId="{A108DC2F-9D45-ED2A-C687-5019410B3C3A}"/>
          </ac:grpSpMkLst>
        </pc:grpChg>
        <pc:grpChg chg="mod">
          <ac:chgData name="Seyed Hamed" userId="220999c3-e6ef-4426-a304-d27831ca2f92" providerId="ADAL" clId="{121C0B15-9E1E-443F-BAD1-2D61C586516E}" dt="2025-01-08T21:32:59.191" v="404" actId="27803"/>
          <ac:grpSpMkLst>
            <pc:docMk/>
            <pc:sldMk cId="1729123015" sldId="286"/>
            <ac:grpSpMk id="1042" creationId="{2C5FDA24-8D9D-2D6B-4AD2-7627A1B28742}"/>
          </ac:grpSpMkLst>
        </pc:grpChg>
        <pc:grpChg chg="mod">
          <ac:chgData name="Seyed Hamed" userId="220999c3-e6ef-4426-a304-d27831ca2f92" providerId="ADAL" clId="{121C0B15-9E1E-443F-BAD1-2D61C586516E}" dt="2025-01-08T21:32:59.191" v="404" actId="27803"/>
          <ac:grpSpMkLst>
            <pc:docMk/>
            <pc:sldMk cId="1729123015" sldId="286"/>
            <ac:grpSpMk id="1048" creationId="{038FB214-EC51-6DFB-3DD6-0DE03280B69F}"/>
          </ac:grpSpMkLst>
        </pc:grpChg>
        <pc:grpChg chg="mod">
          <ac:chgData name="Seyed Hamed" userId="220999c3-e6ef-4426-a304-d27831ca2f92" providerId="ADAL" clId="{121C0B15-9E1E-443F-BAD1-2D61C586516E}" dt="2025-01-08T21:32:59.191" v="404" actId="27803"/>
          <ac:grpSpMkLst>
            <pc:docMk/>
            <pc:sldMk cId="1729123015" sldId="286"/>
            <ac:grpSpMk id="1054" creationId="{63307E33-E051-2B63-4819-1679D24DA5F4}"/>
          </ac:grpSpMkLst>
        </pc:grpChg>
        <pc:grpChg chg="mod">
          <ac:chgData name="Seyed Hamed" userId="220999c3-e6ef-4426-a304-d27831ca2f92" providerId="ADAL" clId="{121C0B15-9E1E-443F-BAD1-2D61C586516E}" dt="2025-01-08T21:32:59.191" v="404" actId="27803"/>
          <ac:grpSpMkLst>
            <pc:docMk/>
            <pc:sldMk cId="1729123015" sldId="286"/>
            <ac:grpSpMk id="1060" creationId="{03DFD2D8-61B5-EC04-BD75-6BB0B5DD1501}"/>
          </ac:grpSpMkLst>
        </pc:grpChg>
        <pc:grpChg chg="mod">
          <ac:chgData name="Seyed Hamed" userId="220999c3-e6ef-4426-a304-d27831ca2f92" providerId="ADAL" clId="{121C0B15-9E1E-443F-BAD1-2D61C586516E}" dt="2025-01-08T21:32:59.191" v="404" actId="27803"/>
          <ac:grpSpMkLst>
            <pc:docMk/>
            <pc:sldMk cId="1729123015" sldId="286"/>
            <ac:grpSpMk id="1071" creationId="{B6BBB3B7-3905-98F3-31DA-59CFBDA48EBF}"/>
          </ac:grpSpMkLst>
        </pc:grpChg>
        <pc:grpChg chg="mod">
          <ac:chgData name="Seyed Hamed" userId="220999c3-e6ef-4426-a304-d27831ca2f92" providerId="ADAL" clId="{121C0B15-9E1E-443F-BAD1-2D61C586516E}" dt="2025-01-08T21:32:59.191" v="404" actId="27803"/>
          <ac:grpSpMkLst>
            <pc:docMk/>
            <pc:sldMk cId="1729123015" sldId="286"/>
            <ac:grpSpMk id="1102" creationId="{3A395FCD-C6E5-0693-7DB4-AD97FE219709}"/>
          </ac:grpSpMkLst>
        </pc:grpChg>
        <pc:grpChg chg="mod">
          <ac:chgData name="Seyed Hamed" userId="220999c3-e6ef-4426-a304-d27831ca2f92" providerId="ADAL" clId="{121C0B15-9E1E-443F-BAD1-2D61C586516E}" dt="2025-01-08T21:32:59.191" v="404" actId="27803"/>
          <ac:grpSpMkLst>
            <pc:docMk/>
            <pc:sldMk cId="1729123015" sldId="286"/>
            <ac:grpSpMk id="1108" creationId="{3226F25C-28C0-51AC-5455-685512D40C93}"/>
          </ac:grpSpMkLst>
        </pc:grpChg>
        <pc:grpChg chg="mod">
          <ac:chgData name="Seyed Hamed" userId="220999c3-e6ef-4426-a304-d27831ca2f92" providerId="ADAL" clId="{121C0B15-9E1E-443F-BAD1-2D61C586516E}" dt="2025-01-08T21:32:59.191" v="404" actId="27803"/>
          <ac:grpSpMkLst>
            <pc:docMk/>
            <pc:sldMk cId="1729123015" sldId="286"/>
            <ac:grpSpMk id="1114" creationId="{13CEEF8F-AF79-1335-F99D-AE56C0827935}"/>
          </ac:grpSpMkLst>
        </pc:grpChg>
        <pc:grpChg chg="mod">
          <ac:chgData name="Seyed Hamed" userId="220999c3-e6ef-4426-a304-d27831ca2f92" providerId="ADAL" clId="{121C0B15-9E1E-443F-BAD1-2D61C586516E}" dt="2025-01-08T21:32:59.191" v="404" actId="27803"/>
          <ac:grpSpMkLst>
            <pc:docMk/>
            <pc:sldMk cId="1729123015" sldId="286"/>
            <ac:grpSpMk id="1120" creationId="{F059C07C-26DB-90DD-5F6F-7A4C48B018A0}"/>
          </ac:grpSpMkLst>
        </pc:grpChg>
        <pc:grpChg chg="mod">
          <ac:chgData name="Seyed Hamed" userId="220999c3-e6ef-4426-a304-d27831ca2f92" providerId="ADAL" clId="{121C0B15-9E1E-443F-BAD1-2D61C586516E}" dt="2025-01-08T21:32:59.191" v="404" actId="27803"/>
          <ac:grpSpMkLst>
            <pc:docMk/>
            <pc:sldMk cId="1729123015" sldId="286"/>
            <ac:grpSpMk id="1130" creationId="{6E505EDC-6C31-B752-F188-E8DC4682BC68}"/>
          </ac:grpSpMkLst>
        </pc:grpChg>
        <pc:grpChg chg="mod">
          <ac:chgData name="Seyed Hamed" userId="220999c3-e6ef-4426-a304-d27831ca2f92" providerId="ADAL" clId="{121C0B15-9E1E-443F-BAD1-2D61C586516E}" dt="2025-01-08T21:32:59.191" v="404" actId="27803"/>
          <ac:grpSpMkLst>
            <pc:docMk/>
            <pc:sldMk cId="1729123015" sldId="286"/>
            <ac:grpSpMk id="1161" creationId="{20E380A4-ACFE-32FB-B8B3-677514666942}"/>
          </ac:grpSpMkLst>
        </pc:grpChg>
        <pc:grpChg chg="mod">
          <ac:chgData name="Seyed Hamed" userId="220999c3-e6ef-4426-a304-d27831ca2f92" providerId="ADAL" clId="{121C0B15-9E1E-443F-BAD1-2D61C586516E}" dt="2025-01-08T21:32:59.191" v="404" actId="27803"/>
          <ac:grpSpMkLst>
            <pc:docMk/>
            <pc:sldMk cId="1729123015" sldId="286"/>
            <ac:grpSpMk id="1167" creationId="{6174B5DA-46B2-05B0-2FFF-8ABE6EC8877B}"/>
          </ac:grpSpMkLst>
        </pc:grpChg>
        <pc:grpChg chg="mod">
          <ac:chgData name="Seyed Hamed" userId="220999c3-e6ef-4426-a304-d27831ca2f92" providerId="ADAL" clId="{121C0B15-9E1E-443F-BAD1-2D61C586516E}" dt="2025-01-08T21:32:59.191" v="404" actId="27803"/>
          <ac:grpSpMkLst>
            <pc:docMk/>
            <pc:sldMk cId="1729123015" sldId="286"/>
            <ac:grpSpMk id="1173" creationId="{82194879-B033-7284-2674-8AFB04905300}"/>
          </ac:grpSpMkLst>
        </pc:grpChg>
        <pc:grpChg chg="mod">
          <ac:chgData name="Seyed Hamed" userId="220999c3-e6ef-4426-a304-d27831ca2f92" providerId="ADAL" clId="{121C0B15-9E1E-443F-BAD1-2D61C586516E}" dt="2025-01-08T21:32:59.191" v="404" actId="27803"/>
          <ac:grpSpMkLst>
            <pc:docMk/>
            <pc:sldMk cId="1729123015" sldId="286"/>
            <ac:grpSpMk id="1179" creationId="{501DEB3C-267A-1CF0-C02D-C99B69AF6764}"/>
          </ac:grpSpMkLst>
        </pc:grpChg>
        <pc:grpChg chg="mod">
          <ac:chgData name="Seyed Hamed" userId="220999c3-e6ef-4426-a304-d27831ca2f92" providerId="ADAL" clId="{121C0B15-9E1E-443F-BAD1-2D61C586516E}" dt="2025-01-08T21:32:59.191" v="404" actId="27803"/>
          <ac:grpSpMkLst>
            <pc:docMk/>
            <pc:sldMk cId="1729123015" sldId="286"/>
            <ac:grpSpMk id="1189" creationId="{7925BFF5-574A-E733-8E0E-57B73B65BC11}"/>
          </ac:grpSpMkLst>
        </pc:grpChg>
        <pc:grpChg chg="mod">
          <ac:chgData name="Seyed Hamed" userId="220999c3-e6ef-4426-a304-d27831ca2f92" providerId="ADAL" clId="{121C0B15-9E1E-443F-BAD1-2D61C586516E}" dt="2025-01-08T21:32:59.191" v="404" actId="27803"/>
          <ac:grpSpMkLst>
            <pc:docMk/>
            <pc:sldMk cId="1729123015" sldId="286"/>
            <ac:grpSpMk id="1220" creationId="{BE414416-FCBA-CFE3-FE72-1A57331514DA}"/>
          </ac:grpSpMkLst>
        </pc:grpChg>
        <pc:grpChg chg="mod">
          <ac:chgData name="Seyed Hamed" userId="220999c3-e6ef-4426-a304-d27831ca2f92" providerId="ADAL" clId="{121C0B15-9E1E-443F-BAD1-2D61C586516E}" dt="2025-01-08T21:32:59.191" v="404" actId="27803"/>
          <ac:grpSpMkLst>
            <pc:docMk/>
            <pc:sldMk cId="1729123015" sldId="286"/>
            <ac:grpSpMk id="1228" creationId="{357B58C2-A5EC-64B9-6238-8025DA2CB419}"/>
          </ac:grpSpMkLst>
        </pc:grpChg>
        <pc:grpChg chg="mod">
          <ac:chgData name="Seyed Hamed" userId="220999c3-e6ef-4426-a304-d27831ca2f92" providerId="ADAL" clId="{121C0B15-9E1E-443F-BAD1-2D61C586516E}" dt="2025-01-08T21:32:59.191" v="404" actId="27803"/>
          <ac:grpSpMkLst>
            <pc:docMk/>
            <pc:sldMk cId="1729123015" sldId="286"/>
            <ac:grpSpMk id="1233" creationId="{745AF0E7-9E86-2243-0264-28FCD653EBA4}"/>
          </ac:grpSpMkLst>
        </pc:grpChg>
        <pc:grpChg chg="mod">
          <ac:chgData name="Seyed Hamed" userId="220999c3-e6ef-4426-a304-d27831ca2f92" providerId="ADAL" clId="{121C0B15-9E1E-443F-BAD1-2D61C586516E}" dt="2025-01-08T21:32:59.191" v="404" actId="27803"/>
          <ac:grpSpMkLst>
            <pc:docMk/>
            <pc:sldMk cId="1729123015" sldId="286"/>
            <ac:grpSpMk id="1250" creationId="{7482A4AA-9B81-B8BA-E4C5-65C787FA6E59}"/>
          </ac:grpSpMkLst>
        </pc:grpChg>
        <pc:grpChg chg="mod">
          <ac:chgData name="Seyed Hamed" userId="220999c3-e6ef-4426-a304-d27831ca2f92" providerId="ADAL" clId="{121C0B15-9E1E-443F-BAD1-2D61C586516E}" dt="2025-01-08T21:32:59.191" v="404" actId="27803"/>
          <ac:grpSpMkLst>
            <pc:docMk/>
            <pc:sldMk cId="1729123015" sldId="286"/>
            <ac:grpSpMk id="1267" creationId="{DBF8A20B-4CF5-7F7E-1AAC-864B004C0F5D}"/>
          </ac:grpSpMkLst>
        </pc:grpChg>
        <pc:grpChg chg="mod">
          <ac:chgData name="Seyed Hamed" userId="220999c3-e6ef-4426-a304-d27831ca2f92" providerId="ADAL" clId="{121C0B15-9E1E-443F-BAD1-2D61C586516E}" dt="2025-01-08T21:32:59.191" v="404" actId="27803"/>
          <ac:grpSpMkLst>
            <pc:docMk/>
            <pc:sldMk cId="1729123015" sldId="286"/>
            <ac:grpSpMk id="1284" creationId="{AF4F4004-0146-51E9-AAC1-F435D05ADE2A}"/>
          </ac:grpSpMkLst>
        </pc:grpChg>
        <pc:grpChg chg="mod">
          <ac:chgData name="Seyed Hamed" userId="220999c3-e6ef-4426-a304-d27831ca2f92" providerId="ADAL" clId="{121C0B15-9E1E-443F-BAD1-2D61C586516E}" dt="2025-01-08T21:32:59.191" v="404" actId="27803"/>
          <ac:grpSpMkLst>
            <pc:docMk/>
            <pc:sldMk cId="1729123015" sldId="286"/>
            <ac:grpSpMk id="1301" creationId="{397C3A69-12E6-48B5-D57B-38AC6E7AB5BB}"/>
          </ac:grpSpMkLst>
        </pc:grpChg>
        <pc:grpChg chg="add del mod">
          <ac:chgData name="Seyed Hamed" userId="220999c3-e6ef-4426-a304-d27831ca2f92" providerId="ADAL" clId="{121C0B15-9E1E-443F-BAD1-2D61C586516E}" dt="2025-01-08T22:07:47.314" v="422" actId="478"/>
          <ac:grpSpMkLst>
            <pc:docMk/>
            <pc:sldMk cId="1729123015" sldId="286"/>
            <ac:grpSpMk id="1306" creationId="{EA89CCB4-8A34-9CE2-0422-CD8A019CF63B}"/>
          </ac:grpSpMkLst>
        </pc:grpChg>
        <pc:grpChg chg="mod">
          <ac:chgData name="Seyed Hamed" userId="220999c3-e6ef-4426-a304-d27831ca2f92" providerId="ADAL" clId="{121C0B15-9E1E-443F-BAD1-2D61C586516E}" dt="2025-01-08T22:07:41.477" v="420" actId="27803"/>
          <ac:grpSpMkLst>
            <pc:docMk/>
            <pc:sldMk cId="1729123015" sldId="286"/>
            <ac:grpSpMk id="1310" creationId="{EEB4C64D-439B-29B4-F799-D8C7CE947670}"/>
          </ac:grpSpMkLst>
        </pc:grpChg>
        <pc:grpChg chg="mod">
          <ac:chgData name="Seyed Hamed" userId="220999c3-e6ef-4426-a304-d27831ca2f92" providerId="ADAL" clId="{121C0B15-9E1E-443F-BAD1-2D61C586516E}" dt="2025-01-08T22:07:41.477" v="420" actId="27803"/>
          <ac:grpSpMkLst>
            <pc:docMk/>
            <pc:sldMk cId="1729123015" sldId="286"/>
            <ac:grpSpMk id="1316" creationId="{97B44365-D499-C6A1-3457-ABCD16B14C5A}"/>
          </ac:grpSpMkLst>
        </pc:grpChg>
        <pc:grpChg chg="mod">
          <ac:chgData name="Seyed Hamed" userId="220999c3-e6ef-4426-a304-d27831ca2f92" providerId="ADAL" clId="{121C0B15-9E1E-443F-BAD1-2D61C586516E}" dt="2025-01-08T22:07:41.477" v="420" actId="27803"/>
          <ac:grpSpMkLst>
            <pc:docMk/>
            <pc:sldMk cId="1729123015" sldId="286"/>
            <ac:grpSpMk id="1323" creationId="{2C7C846D-367B-D415-3CE5-4EF3636C4E81}"/>
          </ac:grpSpMkLst>
        </pc:grpChg>
        <pc:grpChg chg="mod">
          <ac:chgData name="Seyed Hamed" userId="220999c3-e6ef-4426-a304-d27831ca2f92" providerId="ADAL" clId="{121C0B15-9E1E-443F-BAD1-2D61C586516E}" dt="2025-01-08T22:07:41.477" v="420" actId="27803"/>
          <ac:grpSpMkLst>
            <pc:docMk/>
            <pc:sldMk cId="1729123015" sldId="286"/>
            <ac:grpSpMk id="1330" creationId="{297583C7-5551-BBB6-17B5-DA8BFAB0BF89}"/>
          </ac:grpSpMkLst>
        </pc:grpChg>
        <pc:grpChg chg="mod">
          <ac:chgData name="Seyed Hamed" userId="220999c3-e6ef-4426-a304-d27831ca2f92" providerId="ADAL" clId="{121C0B15-9E1E-443F-BAD1-2D61C586516E}" dt="2025-01-08T22:07:41.477" v="420" actId="27803"/>
          <ac:grpSpMkLst>
            <pc:docMk/>
            <pc:sldMk cId="1729123015" sldId="286"/>
            <ac:grpSpMk id="1340" creationId="{F2A77E8E-4647-A4FB-84D1-220DEA6D90FA}"/>
          </ac:grpSpMkLst>
        </pc:grpChg>
        <pc:grpChg chg="mod">
          <ac:chgData name="Seyed Hamed" userId="220999c3-e6ef-4426-a304-d27831ca2f92" providerId="ADAL" clId="{121C0B15-9E1E-443F-BAD1-2D61C586516E}" dt="2025-01-08T22:07:41.477" v="420" actId="27803"/>
          <ac:grpSpMkLst>
            <pc:docMk/>
            <pc:sldMk cId="1729123015" sldId="286"/>
            <ac:grpSpMk id="1346" creationId="{997FD3F2-DB06-6272-60A4-FD0508704256}"/>
          </ac:grpSpMkLst>
        </pc:grpChg>
        <pc:grpChg chg="mod">
          <ac:chgData name="Seyed Hamed" userId="220999c3-e6ef-4426-a304-d27831ca2f92" providerId="ADAL" clId="{121C0B15-9E1E-443F-BAD1-2D61C586516E}" dt="2025-01-08T22:07:41.477" v="420" actId="27803"/>
          <ac:grpSpMkLst>
            <pc:docMk/>
            <pc:sldMk cId="1729123015" sldId="286"/>
            <ac:grpSpMk id="1352" creationId="{ECAE0A79-2C19-B15A-AE60-0B464539EB25}"/>
          </ac:grpSpMkLst>
        </pc:grpChg>
        <pc:grpChg chg="mod">
          <ac:chgData name="Seyed Hamed" userId="220999c3-e6ef-4426-a304-d27831ca2f92" providerId="ADAL" clId="{121C0B15-9E1E-443F-BAD1-2D61C586516E}" dt="2025-01-08T22:07:41.477" v="420" actId="27803"/>
          <ac:grpSpMkLst>
            <pc:docMk/>
            <pc:sldMk cId="1729123015" sldId="286"/>
            <ac:grpSpMk id="1358" creationId="{C481C480-84D9-2F93-E2CA-AF468438F043}"/>
          </ac:grpSpMkLst>
        </pc:grpChg>
        <pc:grpChg chg="mod">
          <ac:chgData name="Seyed Hamed" userId="220999c3-e6ef-4426-a304-d27831ca2f92" providerId="ADAL" clId="{121C0B15-9E1E-443F-BAD1-2D61C586516E}" dt="2025-01-08T22:07:41.477" v="420" actId="27803"/>
          <ac:grpSpMkLst>
            <pc:docMk/>
            <pc:sldMk cId="1729123015" sldId="286"/>
            <ac:grpSpMk id="1369" creationId="{DEFFACAA-44DF-0318-1C79-C3B95C72DB51}"/>
          </ac:grpSpMkLst>
        </pc:grpChg>
        <pc:grpChg chg="mod">
          <ac:chgData name="Seyed Hamed" userId="220999c3-e6ef-4426-a304-d27831ca2f92" providerId="ADAL" clId="{121C0B15-9E1E-443F-BAD1-2D61C586516E}" dt="2025-01-08T22:07:41.477" v="420" actId="27803"/>
          <ac:grpSpMkLst>
            <pc:docMk/>
            <pc:sldMk cId="1729123015" sldId="286"/>
            <ac:grpSpMk id="1400" creationId="{D3C58011-D382-FEFC-826D-DE623EFFDBB2}"/>
          </ac:grpSpMkLst>
        </pc:grpChg>
        <pc:grpChg chg="mod">
          <ac:chgData name="Seyed Hamed" userId="220999c3-e6ef-4426-a304-d27831ca2f92" providerId="ADAL" clId="{121C0B15-9E1E-443F-BAD1-2D61C586516E}" dt="2025-01-08T22:07:41.477" v="420" actId="27803"/>
          <ac:grpSpMkLst>
            <pc:docMk/>
            <pc:sldMk cId="1729123015" sldId="286"/>
            <ac:grpSpMk id="1406" creationId="{2FE0CDE8-09C7-DB33-5703-711FAB55DEC1}"/>
          </ac:grpSpMkLst>
        </pc:grpChg>
        <pc:grpChg chg="mod">
          <ac:chgData name="Seyed Hamed" userId="220999c3-e6ef-4426-a304-d27831ca2f92" providerId="ADAL" clId="{121C0B15-9E1E-443F-BAD1-2D61C586516E}" dt="2025-01-08T22:07:41.477" v="420" actId="27803"/>
          <ac:grpSpMkLst>
            <pc:docMk/>
            <pc:sldMk cId="1729123015" sldId="286"/>
            <ac:grpSpMk id="1412" creationId="{4F8DF856-93EE-B6E2-C8A3-B7D49A788D94}"/>
          </ac:grpSpMkLst>
        </pc:grpChg>
        <pc:grpChg chg="mod">
          <ac:chgData name="Seyed Hamed" userId="220999c3-e6ef-4426-a304-d27831ca2f92" providerId="ADAL" clId="{121C0B15-9E1E-443F-BAD1-2D61C586516E}" dt="2025-01-08T22:07:41.477" v="420" actId="27803"/>
          <ac:grpSpMkLst>
            <pc:docMk/>
            <pc:sldMk cId="1729123015" sldId="286"/>
            <ac:grpSpMk id="1423" creationId="{F1B21930-FC0F-CDDD-A85D-39F0EECA71C7}"/>
          </ac:grpSpMkLst>
        </pc:grpChg>
        <pc:grpChg chg="mod">
          <ac:chgData name="Seyed Hamed" userId="220999c3-e6ef-4426-a304-d27831ca2f92" providerId="ADAL" clId="{121C0B15-9E1E-443F-BAD1-2D61C586516E}" dt="2025-01-08T22:07:41.477" v="420" actId="27803"/>
          <ac:grpSpMkLst>
            <pc:docMk/>
            <pc:sldMk cId="1729123015" sldId="286"/>
            <ac:grpSpMk id="1454" creationId="{DF63F885-7D76-17BC-6E2F-AF011BC7C518}"/>
          </ac:grpSpMkLst>
        </pc:grpChg>
        <pc:grpChg chg="mod">
          <ac:chgData name="Seyed Hamed" userId="220999c3-e6ef-4426-a304-d27831ca2f92" providerId="ADAL" clId="{121C0B15-9E1E-443F-BAD1-2D61C586516E}" dt="2025-01-08T22:07:41.477" v="420" actId="27803"/>
          <ac:grpSpMkLst>
            <pc:docMk/>
            <pc:sldMk cId="1729123015" sldId="286"/>
            <ac:grpSpMk id="1460" creationId="{1C93BBDF-59C7-4A48-3ACB-858294CC76DF}"/>
          </ac:grpSpMkLst>
        </pc:grpChg>
        <pc:grpChg chg="mod">
          <ac:chgData name="Seyed Hamed" userId="220999c3-e6ef-4426-a304-d27831ca2f92" providerId="ADAL" clId="{121C0B15-9E1E-443F-BAD1-2D61C586516E}" dt="2025-01-08T22:07:41.477" v="420" actId="27803"/>
          <ac:grpSpMkLst>
            <pc:docMk/>
            <pc:sldMk cId="1729123015" sldId="286"/>
            <ac:grpSpMk id="1466" creationId="{78E9EFA5-4F3E-CC4C-D6DB-801593C79470}"/>
          </ac:grpSpMkLst>
        </pc:grpChg>
        <pc:grpChg chg="mod">
          <ac:chgData name="Seyed Hamed" userId="220999c3-e6ef-4426-a304-d27831ca2f92" providerId="ADAL" clId="{121C0B15-9E1E-443F-BAD1-2D61C586516E}" dt="2025-01-08T22:07:41.477" v="420" actId="27803"/>
          <ac:grpSpMkLst>
            <pc:docMk/>
            <pc:sldMk cId="1729123015" sldId="286"/>
            <ac:grpSpMk id="1477" creationId="{2A5E107B-C506-55A3-0F7A-B96E871C09F4}"/>
          </ac:grpSpMkLst>
        </pc:grpChg>
        <pc:grpChg chg="mod">
          <ac:chgData name="Seyed Hamed" userId="220999c3-e6ef-4426-a304-d27831ca2f92" providerId="ADAL" clId="{121C0B15-9E1E-443F-BAD1-2D61C586516E}" dt="2025-01-08T22:07:41.477" v="420" actId="27803"/>
          <ac:grpSpMkLst>
            <pc:docMk/>
            <pc:sldMk cId="1729123015" sldId="286"/>
            <ac:grpSpMk id="1508" creationId="{EE6BC6BA-E320-42B4-0E07-6DDD9E8CC056}"/>
          </ac:grpSpMkLst>
        </pc:grpChg>
        <pc:grpChg chg="mod">
          <ac:chgData name="Seyed Hamed" userId="220999c3-e6ef-4426-a304-d27831ca2f92" providerId="ADAL" clId="{121C0B15-9E1E-443F-BAD1-2D61C586516E}" dt="2025-01-08T22:07:41.477" v="420" actId="27803"/>
          <ac:grpSpMkLst>
            <pc:docMk/>
            <pc:sldMk cId="1729123015" sldId="286"/>
            <ac:grpSpMk id="1514" creationId="{79B53D28-B85B-C70D-7C3D-320CB286D16E}"/>
          </ac:grpSpMkLst>
        </pc:grpChg>
        <pc:grpChg chg="mod">
          <ac:chgData name="Seyed Hamed" userId="220999c3-e6ef-4426-a304-d27831ca2f92" providerId="ADAL" clId="{121C0B15-9E1E-443F-BAD1-2D61C586516E}" dt="2025-01-08T22:07:41.477" v="420" actId="27803"/>
          <ac:grpSpMkLst>
            <pc:docMk/>
            <pc:sldMk cId="1729123015" sldId="286"/>
            <ac:grpSpMk id="1520" creationId="{B76D4EBA-C27E-ECAC-C22E-D9B0A58AAD23}"/>
          </ac:grpSpMkLst>
        </pc:grpChg>
        <pc:grpChg chg="mod">
          <ac:chgData name="Seyed Hamed" userId="220999c3-e6ef-4426-a304-d27831ca2f92" providerId="ADAL" clId="{121C0B15-9E1E-443F-BAD1-2D61C586516E}" dt="2025-01-08T22:07:41.477" v="420" actId="27803"/>
          <ac:grpSpMkLst>
            <pc:docMk/>
            <pc:sldMk cId="1729123015" sldId="286"/>
            <ac:grpSpMk id="1526" creationId="{3FBBBDF5-98E6-8E12-F850-8581230F0811}"/>
          </ac:grpSpMkLst>
        </pc:grpChg>
        <pc:grpChg chg="mod">
          <ac:chgData name="Seyed Hamed" userId="220999c3-e6ef-4426-a304-d27831ca2f92" providerId="ADAL" clId="{121C0B15-9E1E-443F-BAD1-2D61C586516E}" dt="2025-01-08T22:07:41.477" v="420" actId="27803"/>
          <ac:grpSpMkLst>
            <pc:docMk/>
            <pc:sldMk cId="1729123015" sldId="286"/>
            <ac:grpSpMk id="1561" creationId="{F63F727E-0A27-04CB-C6F3-DD732761CE38}"/>
          </ac:grpSpMkLst>
        </pc:grpChg>
        <pc:grpChg chg="mod">
          <ac:chgData name="Seyed Hamed" userId="220999c3-e6ef-4426-a304-d27831ca2f92" providerId="ADAL" clId="{121C0B15-9E1E-443F-BAD1-2D61C586516E}" dt="2025-01-08T22:07:41.477" v="420" actId="27803"/>
          <ac:grpSpMkLst>
            <pc:docMk/>
            <pc:sldMk cId="1729123015" sldId="286"/>
            <ac:grpSpMk id="1562" creationId="{271CF7F1-B206-89A6-4F48-F0CF4AD2B03C}"/>
          </ac:grpSpMkLst>
        </pc:grpChg>
        <pc:grpChg chg="mod">
          <ac:chgData name="Seyed Hamed" userId="220999c3-e6ef-4426-a304-d27831ca2f92" providerId="ADAL" clId="{121C0B15-9E1E-443F-BAD1-2D61C586516E}" dt="2025-01-08T22:07:41.477" v="420" actId="27803"/>
          <ac:grpSpMkLst>
            <pc:docMk/>
            <pc:sldMk cId="1729123015" sldId="286"/>
            <ac:grpSpMk id="1579" creationId="{35B6627C-0057-8638-661A-B8C039DDF9F0}"/>
          </ac:grpSpMkLst>
        </pc:grpChg>
        <pc:grpChg chg="mod">
          <ac:chgData name="Seyed Hamed" userId="220999c3-e6ef-4426-a304-d27831ca2f92" providerId="ADAL" clId="{121C0B15-9E1E-443F-BAD1-2D61C586516E}" dt="2025-01-08T22:07:41.477" v="420" actId="27803"/>
          <ac:grpSpMkLst>
            <pc:docMk/>
            <pc:sldMk cId="1729123015" sldId="286"/>
            <ac:grpSpMk id="1596" creationId="{FF793CA7-27B3-01D7-69AA-847C98CE3298}"/>
          </ac:grpSpMkLst>
        </pc:grpChg>
        <pc:grpChg chg="mod">
          <ac:chgData name="Seyed Hamed" userId="220999c3-e6ef-4426-a304-d27831ca2f92" providerId="ADAL" clId="{121C0B15-9E1E-443F-BAD1-2D61C586516E}" dt="2025-01-08T22:07:41.477" v="420" actId="27803"/>
          <ac:grpSpMkLst>
            <pc:docMk/>
            <pc:sldMk cId="1729123015" sldId="286"/>
            <ac:grpSpMk id="1613" creationId="{8D853092-7A0C-8A32-2A80-0FADC8D9F780}"/>
          </ac:grpSpMkLst>
        </pc:grpChg>
        <pc:grpChg chg="add mod">
          <ac:chgData name="Seyed Hamed" userId="220999c3-e6ef-4426-a304-d27831ca2f92" providerId="ADAL" clId="{121C0B15-9E1E-443F-BAD1-2D61C586516E}" dt="2025-01-08T22:13:00.022" v="522" actId="1035"/>
          <ac:grpSpMkLst>
            <pc:docMk/>
            <pc:sldMk cId="1729123015" sldId="286"/>
            <ac:grpSpMk id="1638" creationId="{445A83B0-AD9D-2441-2693-F8CDC3E06A6D}"/>
          </ac:grpSpMkLst>
        </pc:grpChg>
        <pc:grpChg chg="add mod">
          <ac:chgData name="Seyed Hamed" userId="220999c3-e6ef-4426-a304-d27831ca2f92" providerId="ADAL" clId="{121C0B15-9E1E-443F-BAD1-2D61C586516E}" dt="2025-01-08T22:13:00.022" v="522" actId="1035"/>
          <ac:grpSpMkLst>
            <pc:docMk/>
            <pc:sldMk cId="1729123015" sldId="286"/>
            <ac:grpSpMk id="1639" creationId="{67B9B36B-5E62-B4D0-E10A-CE225CD04547}"/>
          </ac:grpSpMkLst>
        </pc:grpChg>
        <pc:grpChg chg="add mod">
          <ac:chgData name="Seyed Hamed" userId="220999c3-e6ef-4426-a304-d27831ca2f92" providerId="ADAL" clId="{121C0B15-9E1E-443F-BAD1-2D61C586516E}" dt="2025-01-08T22:13:04.385" v="524" actId="14100"/>
          <ac:grpSpMkLst>
            <pc:docMk/>
            <pc:sldMk cId="1729123015" sldId="286"/>
            <ac:grpSpMk id="1644" creationId="{AF5141D1-BB34-DF1A-6FE7-06E3F529DB88}"/>
          </ac:grpSpMkLst>
        </pc:grpChg>
        <pc:grpChg chg="add mod">
          <ac:chgData name="Seyed Hamed" userId="220999c3-e6ef-4426-a304-d27831ca2f92" providerId="ADAL" clId="{121C0B15-9E1E-443F-BAD1-2D61C586516E}" dt="2025-01-08T22:10:44.804" v="474" actId="1076"/>
          <ac:grpSpMkLst>
            <pc:docMk/>
            <pc:sldMk cId="1729123015" sldId="286"/>
            <ac:grpSpMk id="1649" creationId="{6F983A3D-5581-31C0-87D1-5D2B2ED35AB4}"/>
          </ac:grpSpMkLst>
        </pc:grpChg>
        <pc:picChg chg="add del mod">
          <ac:chgData name="Seyed Hamed" userId="220999c3-e6ef-4426-a304-d27831ca2f92" providerId="ADAL" clId="{121C0B15-9E1E-443F-BAD1-2D61C586516E}" dt="2025-01-08T20:58:36.187" v="284" actId="478"/>
          <ac:picMkLst>
            <pc:docMk/>
            <pc:sldMk cId="1729123015" sldId="286"/>
            <ac:picMk id="6" creationId="{51C75BF0-8B9C-277E-6755-BFDFB5310F23}"/>
          </ac:picMkLst>
        </pc:picChg>
        <pc:picChg chg="del">
          <ac:chgData name="Seyed Hamed" userId="220999c3-e6ef-4426-a304-d27831ca2f92" providerId="ADAL" clId="{121C0B15-9E1E-443F-BAD1-2D61C586516E}" dt="2025-01-08T21:00:34.526" v="290" actId="478"/>
          <ac:picMkLst>
            <pc:docMk/>
            <pc:sldMk cId="1729123015" sldId="286"/>
            <ac:picMk id="9" creationId="{8826236E-2E4A-7DA2-4BCE-4EC546D85B81}"/>
          </ac:picMkLst>
        </pc:picChg>
        <pc:picChg chg="del">
          <ac:chgData name="Seyed Hamed" userId="220999c3-e6ef-4426-a304-d27831ca2f92" providerId="ADAL" clId="{121C0B15-9E1E-443F-BAD1-2D61C586516E}" dt="2025-01-08T20:56:33.361" v="263" actId="478"/>
          <ac:picMkLst>
            <pc:docMk/>
            <pc:sldMk cId="1729123015" sldId="286"/>
            <ac:picMk id="10" creationId="{F4121D6F-B364-F0D4-B3AA-F7FDFC2737BF}"/>
          </ac:picMkLst>
        </pc:picChg>
        <pc:picChg chg="add del mod ord">
          <ac:chgData name="Seyed Hamed" userId="220999c3-e6ef-4426-a304-d27831ca2f92" providerId="ADAL" clId="{121C0B15-9E1E-443F-BAD1-2D61C586516E}" dt="2025-01-08T22:13:00.022" v="522" actId="1035"/>
          <ac:picMkLst>
            <pc:docMk/>
            <pc:sldMk cId="1729123015" sldId="286"/>
            <ac:picMk id="14" creationId="{AD10584F-E181-F5E7-57FE-4B6233DC1E26}"/>
          </ac:picMkLst>
        </pc:picChg>
        <pc:picChg chg="add del mod ord">
          <ac:chgData name="Seyed Hamed" userId="220999c3-e6ef-4426-a304-d27831ca2f92" providerId="ADAL" clId="{121C0B15-9E1E-443F-BAD1-2D61C586516E}" dt="2025-01-08T21:01:46.224" v="298" actId="478"/>
          <ac:picMkLst>
            <pc:docMk/>
            <pc:sldMk cId="1729123015" sldId="286"/>
            <ac:picMk id="17" creationId="{B4960349-D9E0-60AF-3244-92B70EBAAAE4}"/>
          </ac:picMkLst>
        </pc:picChg>
        <pc:picChg chg="add del">
          <ac:chgData name="Seyed Hamed" userId="220999c3-e6ef-4426-a304-d27831ca2f92" providerId="ADAL" clId="{121C0B15-9E1E-443F-BAD1-2D61C586516E}" dt="2025-01-08T21:02:02.739" v="300" actId="22"/>
          <ac:picMkLst>
            <pc:docMk/>
            <pc:sldMk cId="1729123015" sldId="286"/>
            <ac:picMk id="24" creationId="{3D569C41-6973-A5B3-F4E2-7FF830ABBDE0}"/>
          </ac:picMkLst>
        </pc:picChg>
        <pc:picChg chg="add del mod">
          <ac:chgData name="Seyed Hamed" userId="220999c3-e6ef-4426-a304-d27831ca2f92" providerId="ADAL" clId="{121C0B15-9E1E-443F-BAD1-2D61C586516E}" dt="2025-01-08T21:04:16.481" v="340" actId="478"/>
          <ac:picMkLst>
            <pc:docMk/>
            <pc:sldMk cId="1729123015" sldId="286"/>
            <ac:picMk id="26" creationId="{43992DF6-7CF1-063E-A006-72DA4955A225}"/>
          </ac:picMkLst>
        </pc:picChg>
        <pc:picChg chg="add del mod">
          <ac:chgData name="Seyed Hamed" userId="220999c3-e6ef-4426-a304-d27831ca2f92" providerId="ADAL" clId="{121C0B15-9E1E-443F-BAD1-2D61C586516E}" dt="2025-01-08T21:06:45.183" v="362" actId="478"/>
          <ac:picMkLst>
            <pc:docMk/>
            <pc:sldMk cId="1729123015" sldId="286"/>
            <ac:picMk id="28" creationId="{75241C90-C40B-7E2A-7F73-71B20DD12049}"/>
          </ac:picMkLst>
        </pc:picChg>
        <pc:picChg chg="add del mod">
          <ac:chgData name="Seyed Hamed" userId="220999c3-e6ef-4426-a304-d27831ca2f92" providerId="ADAL" clId="{121C0B15-9E1E-443F-BAD1-2D61C586516E}" dt="2025-01-08T22:10:28.782" v="468" actId="14100"/>
          <ac:picMkLst>
            <pc:docMk/>
            <pc:sldMk cId="1729123015" sldId="286"/>
            <ac:picMk id="30" creationId="{B9C15809-6457-6721-A8DB-DBDB17B28586}"/>
          </ac:picMkLst>
        </pc:picChg>
        <pc:picChg chg="add del mod">
          <ac:chgData name="Seyed Hamed" userId="220999c3-e6ef-4426-a304-d27831ca2f92" providerId="ADAL" clId="{121C0B15-9E1E-443F-BAD1-2D61C586516E}" dt="2025-01-08T20:56:33.361" v="263" actId="478"/>
          <ac:picMkLst>
            <pc:docMk/>
            <pc:sldMk cId="1729123015" sldId="286"/>
            <ac:picMk id="34" creationId="{55DDDEC7-9529-EE7E-5D56-90BB7EE42D28}"/>
          </ac:picMkLst>
        </pc:picChg>
        <pc:picChg chg="del">
          <ac:chgData name="Seyed Hamed" userId="220999c3-e6ef-4426-a304-d27831ca2f92" providerId="ADAL" clId="{121C0B15-9E1E-443F-BAD1-2D61C586516E}" dt="2025-01-08T21:00:34.526" v="290" actId="478"/>
          <ac:picMkLst>
            <pc:docMk/>
            <pc:sldMk cId="1729123015" sldId="286"/>
            <ac:picMk id="54" creationId="{FBB9DC13-9B07-E8CC-7734-06C6B06E3A7A}"/>
          </ac:picMkLst>
        </pc:picChg>
        <pc:picChg chg="add mod">
          <ac:chgData name="Seyed Hamed" userId="220999c3-e6ef-4426-a304-d27831ca2f92" providerId="ADAL" clId="{121C0B15-9E1E-443F-BAD1-2D61C586516E}" dt="2025-01-14T15:33:05.686" v="1942" actId="1076"/>
          <ac:picMkLst>
            <pc:docMk/>
            <pc:sldMk cId="1729123015" sldId="286"/>
            <ac:picMk id="1656" creationId="{F998AD30-D8FE-D61D-9C72-56F4E8C3ABA7}"/>
          </ac:picMkLst>
        </pc:picChg>
        <pc:cxnChg chg="mod">
          <ac:chgData name="Seyed Hamed" userId="220999c3-e6ef-4426-a304-d27831ca2f92" providerId="ADAL" clId="{121C0B15-9E1E-443F-BAD1-2D61C586516E}" dt="2025-01-08T21:05:14.272" v="349" actId="1076"/>
          <ac:cxnSpMkLst>
            <pc:docMk/>
            <pc:sldMk cId="1729123015" sldId="286"/>
            <ac:cxnSpMk id="66" creationId="{6620F8BD-4503-0F0A-C686-DBD6D6FA307E}"/>
          </ac:cxnSpMkLst>
        </pc:cxnChg>
        <pc:cxnChg chg="mod">
          <ac:chgData name="Seyed Hamed" userId="220999c3-e6ef-4426-a304-d27831ca2f92" providerId="ADAL" clId="{121C0B15-9E1E-443F-BAD1-2D61C586516E}" dt="2025-01-08T22:13:00.022" v="522" actId="1035"/>
          <ac:cxnSpMkLst>
            <pc:docMk/>
            <pc:sldMk cId="1729123015" sldId="286"/>
            <ac:cxnSpMk id="68" creationId="{7924F162-4029-F340-E543-1419B6E15084}"/>
          </ac:cxnSpMkLst>
        </pc:cxnChg>
        <pc:cxnChg chg="add mod ord">
          <ac:chgData name="Seyed Hamed" userId="220999c3-e6ef-4426-a304-d27831ca2f92" providerId="ADAL" clId="{121C0B15-9E1E-443F-BAD1-2D61C586516E}" dt="2025-01-08T22:08:53.216" v="437" actId="166"/>
          <ac:cxnSpMkLst>
            <pc:docMk/>
            <pc:sldMk cId="1729123015" sldId="286"/>
            <ac:cxnSpMk id="1630" creationId="{045F2CB0-ACCB-E84C-9BC9-E6F7C41634C0}"/>
          </ac:cxnSpMkLst>
        </pc:cxnChg>
        <pc:cxnChg chg="add mod ord">
          <ac:chgData name="Seyed Hamed" userId="220999c3-e6ef-4426-a304-d27831ca2f92" providerId="ADAL" clId="{121C0B15-9E1E-443F-BAD1-2D61C586516E}" dt="2025-01-08T22:08:53.216" v="437" actId="166"/>
          <ac:cxnSpMkLst>
            <pc:docMk/>
            <pc:sldMk cId="1729123015" sldId="286"/>
            <ac:cxnSpMk id="1631" creationId="{80A424D9-24F7-FAA9-D824-A1357CB02D17}"/>
          </ac:cxnSpMkLst>
        </pc:cxnChg>
        <pc:cxnChg chg="add mod ord">
          <ac:chgData name="Seyed Hamed" userId="220999c3-e6ef-4426-a304-d27831ca2f92" providerId="ADAL" clId="{121C0B15-9E1E-443F-BAD1-2D61C586516E}" dt="2025-01-08T22:08:53.216" v="437" actId="166"/>
          <ac:cxnSpMkLst>
            <pc:docMk/>
            <pc:sldMk cId="1729123015" sldId="286"/>
            <ac:cxnSpMk id="1632" creationId="{0CD482D6-902A-AA7F-1045-047450EF38EB}"/>
          </ac:cxnSpMkLst>
        </pc:cxnChg>
        <pc:cxnChg chg="add mod ord">
          <ac:chgData name="Seyed Hamed" userId="220999c3-e6ef-4426-a304-d27831ca2f92" providerId="ADAL" clId="{121C0B15-9E1E-443F-BAD1-2D61C586516E}" dt="2025-01-08T22:08:53.216" v="437" actId="166"/>
          <ac:cxnSpMkLst>
            <pc:docMk/>
            <pc:sldMk cId="1729123015" sldId="286"/>
            <ac:cxnSpMk id="1633" creationId="{C02771DA-CC4A-A60E-CF15-97713A16BE49}"/>
          </ac:cxnSpMkLst>
        </pc:cxnChg>
        <pc:cxnChg chg="add mod">
          <ac:chgData name="Seyed Hamed" userId="220999c3-e6ef-4426-a304-d27831ca2f92" providerId="ADAL" clId="{121C0B15-9E1E-443F-BAD1-2D61C586516E}" dt="2025-01-08T22:09:34.437" v="445" actId="164"/>
          <ac:cxnSpMkLst>
            <pc:docMk/>
            <pc:sldMk cId="1729123015" sldId="286"/>
            <ac:cxnSpMk id="1634" creationId="{1DCB5DB5-659B-B112-E7EB-70C7A5F75159}"/>
          </ac:cxnSpMkLst>
        </pc:cxnChg>
        <pc:cxnChg chg="add mod">
          <ac:chgData name="Seyed Hamed" userId="220999c3-e6ef-4426-a304-d27831ca2f92" providerId="ADAL" clId="{121C0B15-9E1E-443F-BAD1-2D61C586516E}" dt="2025-01-08T22:09:34.437" v="445" actId="164"/>
          <ac:cxnSpMkLst>
            <pc:docMk/>
            <pc:sldMk cId="1729123015" sldId="286"/>
            <ac:cxnSpMk id="1635" creationId="{B0FBC61A-08FF-4DE7-0681-66122B722616}"/>
          </ac:cxnSpMkLst>
        </pc:cxnChg>
        <pc:cxnChg chg="add mod">
          <ac:chgData name="Seyed Hamed" userId="220999c3-e6ef-4426-a304-d27831ca2f92" providerId="ADAL" clId="{121C0B15-9E1E-443F-BAD1-2D61C586516E}" dt="2025-01-08T22:09:34.437" v="445" actId="164"/>
          <ac:cxnSpMkLst>
            <pc:docMk/>
            <pc:sldMk cId="1729123015" sldId="286"/>
            <ac:cxnSpMk id="1636" creationId="{656230CD-0478-7E29-824A-361290DE0627}"/>
          </ac:cxnSpMkLst>
        </pc:cxnChg>
        <pc:cxnChg chg="add mod">
          <ac:chgData name="Seyed Hamed" userId="220999c3-e6ef-4426-a304-d27831ca2f92" providerId="ADAL" clId="{121C0B15-9E1E-443F-BAD1-2D61C586516E}" dt="2025-01-08T22:09:34.437" v="445" actId="164"/>
          <ac:cxnSpMkLst>
            <pc:docMk/>
            <pc:sldMk cId="1729123015" sldId="286"/>
            <ac:cxnSpMk id="1637" creationId="{6F26AACF-7DFC-E2D3-191A-DC4A53E36481}"/>
          </ac:cxnSpMkLst>
        </pc:cxnChg>
        <pc:cxnChg chg="mod">
          <ac:chgData name="Seyed Hamed" userId="220999c3-e6ef-4426-a304-d27831ca2f92" providerId="ADAL" clId="{121C0B15-9E1E-443F-BAD1-2D61C586516E}" dt="2025-01-08T22:09:50.867" v="449"/>
          <ac:cxnSpMkLst>
            <pc:docMk/>
            <pc:sldMk cId="1729123015" sldId="286"/>
            <ac:cxnSpMk id="1640" creationId="{9E095CE8-8221-E3AA-C03E-976B65DB28E0}"/>
          </ac:cxnSpMkLst>
        </pc:cxnChg>
        <pc:cxnChg chg="mod">
          <ac:chgData name="Seyed Hamed" userId="220999c3-e6ef-4426-a304-d27831ca2f92" providerId="ADAL" clId="{121C0B15-9E1E-443F-BAD1-2D61C586516E}" dt="2025-01-08T22:09:50.867" v="449"/>
          <ac:cxnSpMkLst>
            <pc:docMk/>
            <pc:sldMk cId="1729123015" sldId="286"/>
            <ac:cxnSpMk id="1641" creationId="{D9BF0BC6-73B6-5E2F-2412-5DA98CFBDAA3}"/>
          </ac:cxnSpMkLst>
        </pc:cxnChg>
        <pc:cxnChg chg="mod">
          <ac:chgData name="Seyed Hamed" userId="220999c3-e6ef-4426-a304-d27831ca2f92" providerId="ADAL" clId="{121C0B15-9E1E-443F-BAD1-2D61C586516E}" dt="2025-01-08T22:09:50.867" v="449"/>
          <ac:cxnSpMkLst>
            <pc:docMk/>
            <pc:sldMk cId="1729123015" sldId="286"/>
            <ac:cxnSpMk id="1642" creationId="{6E665B88-39DF-AFF1-7414-21CCF30D2B82}"/>
          </ac:cxnSpMkLst>
        </pc:cxnChg>
        <pc:cxnChg chg="mod">
          <ac:chgData name="Seyed Hamed" userId="220999c3-e6ef-4426-a304-d27831ca2f92" providerId="ADAL" clId="{121C0B15-9E1E-443F-BAD1-2D61C586516E}" dt="2025-01-08T22:09:50.867" v="449"/>
          <ac:cxnSpMkLst>
            <pc:docMk/>
            <pc:sldMk cId="1729123015" sldId="286"/>
            <ac:cxnSpMk id="1643" creationId="{CE64AD12-77AD-53F9-3E89-BEC02DEDA084}"/>
          </ac:cxnSpMkLst>
        </pc:cxnChg>
        <pc:cxnChg chg="mod">
          <ac:chgData name="Seyed Hamed" userId="220999c3-e6ef-4426-a304-d27831ca2f92" providerId="ADAL" clId="{121C0B15-9E1E-443F-BAD1-2D61C586516E}" dt="2025-01-08T22:10:01.215" v="455"/>
          <ac:cxnSpMkLst>
            <pc:docMk/>
            <pc:sldMk cId="1729123015" sldId="286"/>
            <ac:cxnSpMk id="1645" creationId="{FA80B90E-2C02-4B1F-234D-EF32D537975A}"/>
          </ac:cxnSpMkLst>
        </pc:cxnChg>
        <pc:cxnChg chg="mod">
          <ac:chgData name="Seyed Hamed" userId="220999c3-e6ef-4426-a304-d27831ca2f92" providerId="ADAL" clId="{121C0B15-9E1E-443F-BAD1-2D61C586516E}" dt="2025-01-08T22:10:01.215" v="455"/>
          <ac:cxnSpMkLst>
            <pc:docMk/>
            <pc:sldMk cId="1729123015" sldId="286"/>
            <ac:cxnSpMk id="1646" creationId="{58A7A362-417C-12DC-0090-E884E159354E}"/>
          </ac:cxnSpMkLst>
        </pc:cxnChg>
        <pc:cxnChg chg="mod">
          <ac:chgData name="Seyed Hamed" userId="220999c3-e6ef-4426-a304-d27831ca2f92" providerId="ADAL" clId="{121C0B15-9E1E-443F-BAD1-2D61C586516E}" dt="2025-01-08T22:10:01.215" v="455"/>
          <ac:cxnSpMkLst>
            <pc:docMk/>
            <pc:sldMk cId="1729123015" sldId="286"/>
            <ac:cxnSpMk id="1647" creationId="{6E68A70F-A0F9-A711-1BBF-35D2057F5BA7}"/>
          </ac:cxnSpMkLst>
        </pc:cxnChg>
        <pc:cxnChg chg="mod">
          <ac:chgData name="Seyed Hamed" userId="220999c3-e6ef-4426-a304-d27831ca2f92" providerId="ADAL" clId="{121C0B15-9E1E-443F-BAD1-2D61C586516E}" dt="2025-01-08T22:10:01.215" v="455"/>
          <ac:cxnSpMkLst>
            <pc:docMk/>
            <pc:sldMk cId="1729123015" sldId="286"/>
            <ac:cxnSpMk id="1648" creationId="{9918716A-4C81-F45E-13DC-16773B49BABC}"/>
          </ac:cxnSpMkLst>
        </pc:cxnChg>
        <pc:cxnChg chg="mod">
          <ac:chgData name="Seyed Hamed" userId="220999c3-e6ef-4426-a304-d27831ca2f92" providerId="ADAL" clId="{121C0B15-9E1E-443F-BAD1-2D61C586516E}" dt="2025-01-08T22:10:37.894" v="473"/>
          <ac:cxnSpMkLst>
            <pc:docMk/>
            <pc:sldMk cId="1729123015" sldId="286"/>
            <ac:cxnSpMk id="1650" creationId="{79A81A91-7553-3987-2810-2C26099A8C75}"/>
          </ac:cxnSpMkLst>
        </pc:cxnChg>
        <pc:cxnChg chg="mod">
          <ac:chgData name="Seyed Hamed" userId="220999c3-e6ef-4426-a304-d27831ca2f92" providerId="ADAL" clId="{121C0B15-9E1E-443F-BAD1-2D61C586516E}" dt="2025-01-08T22:10:37.894" v="473"/>
          <ac:cxnSpMkLst>
            <pc:docMk/>
            <pc:sldMk cId="1729123015" sldId="286"/>
            <ac:cxnSpMk id="1651" creationId="{DCEB84E1-0E8A-EBFD-0AD0-DA7ECC6F59CD}"/>
          </ac:cxnSpMkLst>
        </pc:cxnChg>
        <pc:cxnChg chg="mod">
          <ac:chgData name="Seyed Hamed" userId="220999c3-e6ef-4426-a304-d27831ca2f92" providerId="ADAL" clId="{121C0B15-9E1E-443F-BAD1-2D61C586516E}" dt="2025-01-08T22:10:37.894" v="473"/>
          <ac:cxnSpMkLst>
            <pc:docMk/>
            <pc:sldMk cId="1729123015" sldId="286"/>
            <ac:cxnSpMk id="1652" creationId="{37D2F378-4A64-0713-2B63-FBE96A9B847D}"/>
          </ac:cxnSpMkLst>
        </pc:cxnChg>
        <pc:cxnChg chg="mod">
          <ac:chgData name="Seyed Hamed" userId="220999c3-e6ef-4426-a304-d27831ca2f92" providerId="ADAL" clId="{121C0B15-9E1E-443F-BAD1-2D61C586516E}" dt="2025-01-08T22:10:37.894" v="473"/>
          <ac:cxnSpMkLst>
            <pc:docMk/>
            <pc:sldMk cId="1729123015" sldId="286"/>
            <ac:cxnSpMk id="1653" creationId="{9F98E326-8E6D-A924-1A34-6FEB89A3AA34}"/>
          </ac:cxnSpMkLst>
        </pc:cxnChg>
      </pc:sldChg>
      <pc:sldChg chg="addSp delSp modSp new del mod delAnim modAnim">
        <pc:chgData name="Seyed Hamed" userId="220999c3-e6ef-4426-a304-d27831ca2f92" providerId="ADAL" clId="{121C0B15-9E1E-443F-BAD1-2D61C586516E}" dt="2025-01-08T15:47:09.503" v="68" actId="47"/>
        <pc:sldMkLst>
          <pc:docMk/>
          <pc:sldMk cId="913537036" sldId="287"/>
        </pc:sldMkLst>
        <pc:spChg chg="del">
          <ac:chgData name="Seyed Hamed" userId="220999c3-e6ef-4426-a304-d27831ca2f92" providerId="ADAL" clId="{121C0B15-9E1E-443F-BAD1-2D61C586516E}" dt="2025-01-08T15:45:29.212" v="5" actId="478"/>
          <ac:spMkLst>
            <pc:docMk/>
            <pc:sldMk cId="913537036" sldId="287"/>
            <ac:spMk id="2" creationId="{D48A793D-ECDE-A72B-03E6-7E3794EA505E}"/>
          </ac:spMkLst>
        </pc:spChg>
        <pc:spChg chg="del">
          <ac:chgData name="Seyed Hamed" userId="220999c3-e6ef-4426-a304-d27831ca2f92" providerId="ADAL" clId="{121C0B15-9E1E-443F-BAD1-2D61C586516E}" dt="2025-01-08T15:45:29.212" v="5" actId="478"/>
          <ac:spMkLst>
            <pc:docMk/>
            <pc:sldMk cId="913537036" sldId="287"/>
            <ac:spMk id="3" creationId="{199795EC-3BC1-0AE9-1F58-359CD78A8A64}"/>
          </ac:spMkLst>
        </pc:spChg>
        <pc:spChg chg="del">
          <ac:chgData name="Seyed Hamed" userId="220999c3-e6ef-4426-a304-d27831ca2f92" providerId="ADAL" clId="{121C0B15-9E1E-443F-BAD1-2D61C586516E}" dt="2025-01-08T15:45:29.212" v="5" actId="478"/>
          <ac:spMkLst>
            <pc:docMk/>
            <pc:sldMk cId="913537036" sldId="287"/>
            <ac:spMk id="4" creationId="{E9B47DE5-2A52-9417-6016-FEB93BE96F1F}"/>
          </ac:spMkLst>
        </pc:spChg>
        <pc:spChg chg="add del mod">
          <ac:chgData name="Seyed Hamed" userId="220999c3-e6ef-4426-a304-d27831ca2f92" providerId="ADAL" clId="{121C0B15-9E1E-443F-BAD1-2D61C586516E}" dt="2025-01-08T15:46:57.501" v="65" actId="21"/>
          <ac:spMkLst>
            <pc:docMk/>
            <pc:sldMk cId="913537036" sldId="287"/>
            <ac:spMk id="7" creationId="{033BBEBC-B303-5FEA-0459-5EC496EDDF37}"/>
          </ac:spMkLst>
        </pc:spChg>
        <pc:spChg chg="mod">
          <ac:chgData name="Seyed Hamed" userId="220999c3-e6ef-4426-a304-d27831ca2f92" providerId="ADAL" clId="{121C0B15-9E1E-443F-BAD1-2D61C586516E}" dt="2025-01-08T15:46:10.381" v="9"/>
          <ac:spMkLst>
            <pc:docMk/>
            <pc:sldMk cId="913537036" sldId="287"/>
            <ac:spMk id="9" creationId="{3C963937-12E8-7493-5E6C-C037F9968459}"/>
          </ac:spMkLst>
        </pc:spChg>
        <pc:spChg chg="mod">
          <ac:chgData name="Seyed Hamed" userId="220999c3-e6ef-4426-a304-d27831ca2f92" providerId="ADAL" clId="{121C0B15-9E1E-443F-BAD1-2D61C586516E}" dt="2025-01-08T15:46:10.381" v="9"/>
          <ac:spMkLst>
            <pc:docMk/>
            <pc:sldMk cId="913537036" sldId="287"/>
            <ac:spMk id="10" creationId="{7D576AF5-36F4-F40F-777F-9948B0D269EF}"/>
          </ac:spMkLst>
        </pc:spChg>
        <pc:grpChg chg="add del mod">
          <ac:chgData name="Seyed Hamed" userId="220999c3-e6ef-4426-a304-d27831ca2f92" providerId="ADAL" clId="{121C0B15-9E1E-443F-BAD1-2D61C586516E}" dt="2025-01-08T15:46:57.501" v="65" actId="21"/>
          <ac:grpSpMkLst>
            <pc:docMk/>
            <pc:sldMk cId="913537036" sldId="287"/>
            <ac:grpSpMk id="8" creationId="{65C925B4-0308-E216-F7DD-F09C91B8110A}"/>
          </ac:grpSpMkLst>
        </pc:grpChg>
        <pc:graphicFrameChg chg="add del mod">
          <ac:chgData name="Seyed Hamed" userId="220999c3-e6ef-4426-a304-d27831ca2f92" providerId="ADAL" clId="{121C0B15-9E1E-443F-BAD1-2D61C586516E}" dt="2025-01-08T15:46:57.501" v="65" actId="21"/>
          <ac:graphicFrameMkLst>
            <pc:docMk/>
            <pc:sldMk cId="913537036" sldId="287"/>
            <ac:graphicFrameMk id="11" creationId="{8B77E9FB-DDD5-2ED6-8638-C0BE7157B431}"/>
          </ac:graphicFrameMkLst>
        </pc:graphicFrameChg>
        <pc:picChg chg="add del mod">
          <ac:chgData name="Seyed Hamed" userId="220999c3-e6ef-4426-a304-d27831ca2f92" providerId="ADAL" clId="{121C0B15-9E1E-443F-BAD1-2D61C586516E}" dt="2025-01-08T15:46:57.501" v="65" actId="21"/>
          <ac:picMkLst>
            <pc:docMk/>
            <pc:sldMk cId="913537036" sldId="287"/>
            <ac:picMk id="6" creationId="{C7C9AF65-1937-17FD-73F4-B0FD176166D9}"/>
          </ac:picMkLst>
        </pc:picChg>
      </pc:sldChg>
      <pc:sldChg chg="addSp delSp modSp add mod delAnim modAnim modNotesTx">
        <pc:chgData name="Seyed Hamed" userId="220999c3-e6ef-4426-a304-d27831ca2f92" providerId="ADAL" clId="{121C0B15-9E1E-443F-BAD1-2D61C586516E}" dt="2025-01-14T20:53:34.837" v="2154" actId="14100"/>
        <pc:sldMkLst>
          <pc:docMk/>
          <pc:sldMk cId="139129298" sldId="288"/>
        </pc:sldMkLst>
        <pc:spChg chg="add mod">
          <ac:chgData name="Seyed Hamed" userId="220999c3-e6ef-4426-a304-d27831ca2f92" providerId="ADAL" clId="{121C0B15-9E1E-443F-BAD1-2D61C586516E}" dt="2025-01-14T20:53:31.650" v="2153" actId="1076"/>
          <ac:spMkLst>
            <pc:docMk/>
            <pc:sldMk cId="139129298" sldId="288"/>
            <ac:spMk id="2" creationId="{73C40B0C-15DF-A260-F7B6-E1589C73A56C}"/>
          </ac:spMkLst>
        </pc:spChg>
        <pc:spChg chg="add del mod">
          <ac:chgData name="Seyed Hamed" userId="220999c3-e6ef-4426-a304-d27831ca2f92" providerId="ADAL" clId="{121C0B15-9E1E-443F-BAD1-2D61C586516E}" dt="2025-01-10T21:25:11.236" v="1389" actId="478"/>
          <ac:spMkLst>
            <pc:docMk/>
            <pc:sldMk cId="139129298" sldId="288"/>
            <ac:spMk id="3" creationId="{033BBEBC-B303-5FEA-0459-5EC496EDDF37}"/>
          </ac:spMkLst>
        </pc:spChg>
        <pc:spChg chg="add mod">
          <ac:chgData name="Seyed Hamed" userId="220999c3-e6ef-4426-a304-d27831ca2f92" providerId="ADAL" clId="{121C0B15-9E1E-443F-BAD1-2D61C586516E}" dt="2025-01-14T20:53:31.650" v="2153" actId="1076"/>
          <ac:spMkLst>
            <pc:docMk/>
            <pc:sldMk cId="139129298" sldId="288"/>
            <ac:spMk id="3" creationId="{89450985-D66D-7D35-9E2C-18C60B786775}"/>
          </ac:spMkLst>
        </pc:spChg>
        <pc:spChg chg="del">
          <ac:chgData name="Seyed Hamed" userId="220999c3-e6ef-4426-a304-d27831ca2f92" providerId="ADAL" clId="{121C0B15-9E1E-443F-BAD1-2D61C586516E}" dt="2025-01-08T15:46:52.777" v="64" actId="478"/>
          <ac:spMkLst>
            <pc:docMk/>
            <pc:sldMk cId="139129298" sldId="288"/>
            <ac:spMk id="5" creationId="{D1A24AA5-6AB8-40F7-1B8B-7E0BC9C2843B}"/>
          </ac:spMkLst>
        </pc:spChg>
        <pc:spChg chg="del">
          <ac:chgData name="Seyed Hamed" userId="220999c3-e6ef-4426-a304-d27831ca2f92" providerId="ADAL" clId="{121C0B15-9E1E-443F-BAD1-2D61C586516E}" dt="2025-01-08T15:46:52.777" v="64" actId="478"/>
          <ac:spMkLst>
            <pc:docMk/>
            <pc:sldMk cId="139129298" sldId="288"/>
            <ac:spMk id="6" creationId="{015B17E3-4CE1-F21E-466B-C2CEE9A50D7D}"/>
          </ac:spMkLst>
        </pc:spChg>
        <pc:spChg chg="del">
          <ac:chgData name="Seyed Hamed" userId="220999c3-e6ef-4426-a304-d27831ca2f92" providerId="ADAL" clId="{121C0B15-9E1E-443F-BAD1-2D61C586516E}" dt="2025-01-08T15:46:52.777" v="64" actId="478"/>
          <ac:spMkLst>
            <pc:docMk/>
            <pc:sldMk cId="139129298" sldId="288"/>
            <ac:spMk id="7" creationId="{A595157C-0C60-6EE2-5883-DE412D6FC9F7}"/>
          </ac:spMkLst>
        </pc:spChg>
        <pc:spChg chg="del">
          <ac:chgData name="Seyed Hamed" userId="220999c3-e6ef-4426-a304-d27831ca2f92" providerId="ADAL" clId="{121C0B15-9E1E-443F-BAD1-2D61C586516E}" dt="2025-01-08T15:46:52.777" v="64" actId="478"/>
          <ac:spMkLst>
            <pc:docMk/>
            <pc:sldMk cId="139129298" sldId="288"/>
            <ac:spMk id="8" creationId="{5D2C02E1-77E9-0560-2CDB-400ABC6DB878}"/>
          </ac:spMkLst>
        </pc:spChg>
        <pc:spChg chg="del">
          <ac:chgData name="Seyed Hamed" userId="220999c3-e6ef-4426-a304-d27831ca2f92" providerId="ADAL" clId="{121C0B15-9E1E-443F-BAD1-2D61C586516E}" dt="2025-01-08T15:46:52.777" v="64" actId="478"/>
          <ac:spMkLst>
            <pc:docMk/>
            <pc:sldMk cId="139129298" sldId="288"/>
            <ac:spMk id="9" creationId="{F27A3DBC-C5DA-E27B-E30C-C0CB2EE26CAA}"/>
          </ac:spMkLst>
        </pc:spChg>
        <pc:spChg chg="del">
          <ac:chgData name="Seyed Hamed" userId="220999c3-e6ef-4426-a304-d27831ca2f92" providerId="ADAL" clId="{121C0B15-9E1E-443F-BAD1-2D61C586516E}" dt="2025-01-08T15:46:52.777" v="64" actId="478"/>
          <ac:spMkLst>
            <pc:docMk/>
            <pc:sldMk cId="139129298" sldId="288"/>
            <ac:spMk id="10" creationId="{DFE31BC8-CBA6-3EC1-BAF6-797BA6F68755}"/>
          </ac:spMkLst>
        </pc:spChg>
        <pc:spChg chg="del">
          <ac:chgData name="Seyed Hamed" userId="220999c3-e6ef-4426-a304-d27831ca2f92" providerId="ADAL" clId="{121C0B15-9E1E-443F-BAD1-2D61C586516E}" dt="2025-01-08T15:46:52.777" v="64" actId="478"/>
          <ac:spMkLst>
            <pc:docMk/>
            <pc:sldMk cId="139129298" sldId="288"/>
            <ac:spMk id="11" creationId="{0341A904-C6A4-13F1-BB93-E55C1A8E3634}"/>
          </ac:spMkLst>
        </pc:spChg>
        <pc:spChg chg="del">
          <ac:chgData name="Seyed Hamed" userId="220999c3-e6ef-4426-a304-d27831ca2f92" providerId="ADAL" clId="{121C0B15-9E1E-443F-BAD1-2D61C586516E}" dt="2025-01-08T15:46:52.777" v="64" actId="478"/>
          <ac:spMkLst>
            <pc:docMk/>
            <pc:sldMk cId="139129298" sldId="288"/>
            <ac:spMk id="12" creationId="{7E6D15FB-6423-D8DB-81CA-A2AE2A039677}"/>
          </ac:spMkLst>
        </pc:spChg>
        <pc:spChg chg="del">
          <ac:chgData name="Seyed Hamed" userId="220999c3-e6ef-4426-a304-d27831ca2f92" providerId="ADAL" clId="{121C0B15-9E1E-443F-BAD1-2D61C586516E}" dt="2025-01-08T15:46:52.777" v="64" actId="478"/>
          <ac:spMkLst>
            <pc:docMk/>
            <pc:sldMk cId="139129298" sldId="288"/>
            <ac:spMk id="13" creationId="{5866C216-1389-13A3-B0E1-93C3DC5CD592}"/>
          </ac:spMkLst>
        </pc:spChg>
        <pc:spChg chg="del">
          <ac:chgData name="Seyed Hamed" userId="220999c3-e6ef-4426-a304-d27831ca2f92" providerId="ADAL" clId="{121C0B15-9E1E-443F-BAD1-2D61C586516E}" dt="2025-01-08T15:46:52.777" v="64" actId="478"/>
          <ac:spMkLst>
            <pc:docMk/>
            <pc:sldMk cId="139129298" sldId="288"/>
            <ac:spMk id="14" creationId="{CC5875EB-6B1B-7CA0-41A7-C47719A3BF37}"/>
          </ac:spMkLst>
        </pc:spChg>
        <pc:spChg chg="mod">
          <ac:chgData name="Seyed Hamed" userId="220999c3-e6ef-4426-a304-d27831ca2f92" providerId="ADAL" clId="{121C0B15-9E1E-443F-BAD1-2D61C586516E}" dt="2025-01-13T15:07:46.621" v="1697" actId="403"/>
          <ac:spMkLst>
            <pc:docMk/>
            <pc:sldMk cId="139129298" sldId="288"/>
            <ac:spMk id="16" creationId="{EA1E6AA0-AAAB-4009-CF47-28795AB6CB31}"/>
          </ac:spMkLst>
        </pc:spChg>
        <pc:spChg chg="del">
          <ac:chgData name="Seyed Hamed" userId="220999c3-e6ef-4426-a304-d27831ca2f92" providerId="ADAL" clId="{121C0B15-9E1E-443F-BAD1-2D61C586516E}" dt="2025-01-08T15:46:52.777" v="64" actId="478"/>
          <ac:spMkLst>
            <pc:docMk/>
            <pc:sldMk cId="139129298" sldId="288"/>
            <ac:spMk id="17" creationId="{B192DCAF-0C54-3133-1833-22EEDC770752}"/>
          </ac:spMkLst>
        </pc:spChg>
        <pc:spChg chg="mod">
          <ac:chgData name="Seyed Hamed" userId="220999c3-e6ef-4426-a304-d27831ca2f92" providerId="ADAL" clId="{121C0B15-9E1E-443F-BAD1-2D61C586516E}" dt="2025-01-08T15:46:59.014" v="66"/>
          <ac:spMkLst>
            <pc:docMk/>
            <pc:sldMk cId="139129298" sldId="288"/>
            <ac:spMk id="18" creationId="{3C963937-12E8-7493-5E6C-C037F9968459}"/>
          </ac:spMkLst>
        </pc:spChg>
        <pc:spChg chg="mod">
          <ac:chgData name="Seyed Hamed" userId="220999c3-e6ef-4426-a304-d27831ca2f92" providerId="ADAL" clId="{121C0B15-9E1E-443F-BAD1-2D61C586516E}" dt="2025-01-08T15:46:59.014" v="66"/>
          <ac:spMkLst>
            <pc:docMk/>
            <pc:sldMk cId="139129298" sldId="288"/>
            <ac:spMk id="19" creationId="{7D576AF5-36F4-F40F-777F-9948B0D269EF}"/>
          </ac:spMkLst>
        </pc:spChg>
        <pc:spChg chg="add del mod">
          <ac:chgData name="Seyed Hamed" userId="220999c3-e6ef-4426-a304-d27831ca2f92" providerId="ADAL" clId="{121C0B15-9E1E-443F-BAD1-2D61C586516E}" dt="2025-01-10T21:23:34.017" v="1359" actId="478"/>
          <ac:spMkLst>
            <pc:docMk/>
            <pc:sldMk cId="139129298" sldId="288"/>
            <ac:spMk id="21" creationId="{9E305085-1DF5-33FC-6EBE-C9BE5BF30ADA}"/>
          </ac:spMkLst>
        </pc:spChg>
        <pc:spChg chg="del">
          <ac:chgData name="Seyed Hamed" userId="220999c3-e6ef-4426-a304-d27831ca2f92" providerId="ADAL" clId="{121C0B15-9E1E-443F-BAD1-2D61C586516E}" dt="2025-01-08T15:46:52.777" v="64" actId="478"/>
          <ac:spMkLst>
            <pc:docMk/>
            <pc:sldMk cId="139129298" sldId="288"/>
            <ac:spMk id="23" creationId="{A807FB8E-7680-F8A8-6978-6EB59BEB7B5D}"/>
          </ac:spMkLst>
        </pc:spChg>
        <pc:spChg chg="mod">
          <ac:chgData name="Seyed Hamed" userId="220999c3-e6ef-4426-a304-d27831ca2f92" providerId="ADAL" clId="{121C0B15-9E1E-443F-BAD1-2D61C586516E}" dt="2025-01-10T21:14:57.194" v="1248"/>
          <ac:spMkLst>
            <pc:docMk/>
            <pc:sldMk cId="139129298" sldId="288"/>
            <ac:spMk id="24" creationId="{79536A82-A626-64F3-0BED-54800C4A967C}"/>
          </ac:spMkLst>
        </pc:spChg>
        <pc:spChg chg="del">
          <ac:chgData name="Seyed Hamed" userId="220999c3-e6ef-4426-a304-d27831ca2f92" providerId="ADAL" clId="{121C0B15-9E1E-443F-BAD1-2D61C586516E}" dt="2025-01-08T15:46:52.777" v="64" actId="478"/>
          <ac:spMkLst>
            <pc:docMk/>
            <pc:sldMk cId="139129298" sldId="288"/>
            <ac:spMk id="25" creationId="{A590E2C9-090C-0656-D450-1FEC72E0607B}"/>
          </ac:spMkLst>
        </pc:spChg>
        <pc:spChg chg="mod">
          <ac:chgData name="Seyed Hamed" userId="220999c3-e6ef-4426-a304-d27831ca2f92" providerId="ADAL" clId="{121C0B15-9E1E-443F-BAD1-2D61C586516E}" dt="2025-01-10T21:14:57.194" v="1248"/>
          <ac:spMkLst>
            <pc:docMk/>
            <pc:sldMk cId="139129298" sldId="288"/>
            <ac:spMk id="26" creationId="{DA070E2B-729B-2D34-5D56-C967DDCD0FEC}"/>
          </ac:spMkLst>
        </pc:spChg>
        <pc:spChg chg="del">
          <ac:chgData name="Seyed Hamed" userId="220999c3-e6ef-4426-a304-d27831ca2f92" providerId="ADAL" clId="{121C0B15-9E1E-443F-BAD1-2D61C586516E}" dt="2025-01-08T15:46:52.777" v="64" actId="478"/>
          <ac:spMkLst>
            <pc:docMk/>
            <pc:sldMk cId="139129298" sldId="288"/>
            <ac:spMk id="27" creationId="{0D5D7D91-FDD4-69B6-B550-F475BA09A05A}"/>
          </ac:spMkLst>
        </pc:spChg>
        <pc:spChg chg="del">
          <ac:chgData name="Seyed Hamed" userId="220999c3-e6ef-4426-a304-d27831ca2f92" providerId="ADAL" clId="{121C0B15-9E1E-443F-BAD1-2D61C586516E}" dt="2025-01-08T15:46:52.777" v="64" actId="478"/>
          <ac:spMkLst>
            <pc:docMk/>
            <pc:sldMk cId="139129298" sldId="288"/>
            <ac:spMk id="28" creationId="{A0C3330A-6FB0-EE9A-C8AB-A0776776BD4D}"/>
          </ac:spMkLst>
        </pc:spChg>
        <pc:spChg chg="del">
          <ac:chgData name="Seyed Hamed" userId="220999c3-e6ef-4426-a304-d27831ca2f92" providerId="ADAL" clId="{121C0B15-9E1E-443F-BAD1-2D61C586516E}" dt="2025-01-08T15:46:52.777" v="64" actId="478"/>
          <ac:spMkLst>
            <pc:docMk/>
            <pc:sldMk cId="139129298" sldId="288"/>
            <ac:spMk id="29" creationId="{88344283-11C6-6F3A-5833-B80AEBBB7676}"/>
          </ac:spMkLst>
        </pc:spChg>
        <pc:spChg chg="del">
          <ac:chgData name="Seyed Hamed" userId="220999c3-e6ef-4426-a304-d27831ca2f92" providerId="ADAL" clId="{121C0B15-9E1E-443F-BAD1-2D61C586516E}" dt="2025-01-08T15:46:52.777" v="64" actId="478"/>
          <ac:spMkLst>
            <pc:docMk/>
            <pc:sldMk cId="139129298" sldId="288"/>
            <ac:spMk id="30" creationId="{99A457C9-2E20-9B9E-9C2A-53DC94CC30D0}"/>
          </ac:spMkLst>
        </pc:spChg>
        <pc:spChg chg="del">
          <ac:chgData name="Seyed Hamed" userId="220999c3-e6ef-4426-a304-d27831ca2f92" providerId="ADAL" clId="{121C0B15-9E1E-443F-BAD1-2D61C586516E}" dt="2025-01-08T15:46:52.777" v="64" actId="478"/>
          <ac:spMkLst>
            <pc:docMk/>
            <pc:sldMk cId="139129298" sldId="288"/>
            <ac:spMk id="31" creationId="{B4DA9CA0-14E7-9664-CE28-C85EFBF80E31}"/>
          </ac:spMkLst>
        </pc:spChg>
        <pc:spChg chg="del">
          <ac:chgData name="Seyed Hamed" userId="220999c3-e6ef-4426-a304-d27831ca2f92" providerId="ADAL" clId="{121C0B15-9E1E-443F-BAD1-2D61C586516E}" dt="2025-01-08T15:46:52.777" v="64" actId="478"/>
          <ac:spMkLst>
            <pc:docMk/>
            <pc:sldMk cId="139129298" sldId="288"/>
            <ac:spMk id="32" creationId="{C8BB6B5B-E096-0058-9D1D-9FB6EDDCF864}"/>
          </ac:spMkLst>
        </pc:spChg>
        <pc:spChg chg="add mod">
          <ac:chgData name="Seyed Hamed" userId="220999c3-e6ef-4426-a304-d27831ca2f92" providerId="ADAL" clId="{121C0B15-9E1E-443F-BAD1-2D61C586516E}" dt="2025-01-10T21:30:39.899" v="1412" actId="1076"/>
          <ac:spMkLst>
            <pc:docMk/>
            <pc:sldMk cId="139129298" sldId="288"/>
            <ac:spMk id="37" creationId="{BB055D59-B40B-D3C7-D79F-AB8EE907D442}"/>
          </ac:spMkLst>
        </pc:spChg>
        <pc:spChg chg="add mod">
          <ac:chgData name="Seyed Hamed" userId="220999c3-e6ef-4426-a304-d27831ca2f92" providerId="ADAL" clId="{121C0B15-9E1E-443F-BAD1-2D61C586516E}" dt="2025-01-10T21:30:39.899" v="1412" actId="1076"/>
          <ac:spMkLst>
            <pc:docMk/>
            <pc:sldMk cId="139129298" sldId="288"/>
            <ac:spMk id="39" creationId="{B65664B6-DBE9-C0DB-17E3-5082634B961D}"/>
          </ac:spMkLst>
        </pc:spChg>
        <pc:spChg chg="add mod">
          <ac:chgData name="Seyed Hamed" userId="220999c3-e6ef-4426-a304-d27831ca2f92" providerId="ADAL" clId="{121C0B15-9E1E-443F-BAD1-2D61C586516E}" dt="2025-01-10T21:24:08.446" v="1373"/>
          <ac:spMkLst>
            <pc:docMk/>
            <pc:sldMk cId="139129298" sldId="288"/>
            <ac:spMk id="40" creationId="{10165ECE-1696-1625-3AA7-DCAD339BD04D}"/>
          </ac:spMkLst>
        </pc:spChg>
        <pc:spChg chg="del">
          <ac:chgData name="Seyed Hamed" userId="220999c3-e6ef-4426-a304-d27831ca2f92" providerId="ADAL" clId="{121C0B15-9E1E-443F-BAD1-2D61C586516E}" dt="2025-01-08T15:46:52.777" v="64" actId="478"/>
          <ac:spMkLst>
            <pc:docMk/>
            <pc:sldMk cId="139129298" sldId="288"/>
            <ac:spMk id="41" creationId="{9691861B-1030-4356-CBAB-1B6407701474}"/>
          </ac:spMkLst>
        </pc:spChg>
        <pc:spChg chg="add mod">
          <ac:chgData name="Seyed Hamed" userId="220999c3-e6ef-4426-a304-d27831ca2f92" providerId="ADAL" clId="{121C0B15-9E1E-443F-BAD1-2D61C586516E}" dt="2025-01-10T21:24:13.841" v="1376" actId="1076"/>
          <ac:spMkLst>
            <pc:docMk/>
            <pc:sldMk cId="139129298" sldId="288"/>
            <ac:spMk id="42" creationId="{4C9F1CD2-E4C4-CE6A-0F75-97292656FDE6}"/>
          </ac:spMkLst>
        </pc:spChg>
        <pc:spChg chg="del">
          <ac:chgData name="Seyed Hamed" userId="220999c3-e6ef-4426-a304-d27831ca2f92" providerId="ADAL" clId="{121C0B15-9E1E-443F-BAD1-2D61C586516E}" dt="2025-01-08T15:46:52.777" v="64" actId="478"/>
          <ac:spMkLst>
            <pc:docMk/>
            <pc:sldMk cId="139129298" sldId="288"/>
            <ac:spMk id="58" creationId="{994EB644-A925-7AD3-9B33-8F1B7EA9A474}"/>
          </ac:spMkLst>
        </pc:spChg>
        <pc:spChg chg="del">
          <ac:chgData name="Seyed Hamed" userId="220999c3-e6ef-4426-a304-d27831ca2f92" providerId="ADAL" clId="{121C0B15-9E1E-443F-BAD1-2D61C586516E}" dt="2025-01-08T15:46:52.777" v="64" actId="478"/>
          <ac:spMkLst>
            <pc:docMk/>
            <pc:sldMk cId="139129298" sldId="288"/>
            <ac:spMk id="59" creationId="{17BFA25C-1DDC-B1A5-2F02-468669F1CA58}"/>
          </ac:spMkLst>
        </pc:spChg>
        <pc:spChg chg="del">
          <ac:chgData name="Seyed Hamed" userId="220999c3-e6ef-4426-a304-d27831ca2f92" providerId="ADAL" clId="{121C0B15-9E1E-443F-BAD1-2D61C586516E}" dt="2025-01-08T15:46:52.777" v="64" actId="478"/>
          <ac:spMkLst>
            <pc:docMk/>
            <pc:sldMk cId="139129298" sldId="288"/>
            <ac:spMk id="75" creationId="{32780EBF-EEF1-BC82-1ED8-D1FC631196FC}"/>
          </ac:spMkLst>
        </pc:spChg>
        <pc:spChg chg="mod">
          <ac:chgData name="Seyed Hamed" userId="220999c3-e6ef-4426-a304-d27831ca2f92" providerId="ADAL" clId="{121C0B15-9E1E-443F-BAD1-2D61C586516E}" dt="2025-01-10T21:30:29.574" v="1409" actId="14100"/>
          <ac:spMkLst>
            <pc:docMk/>
            <pc:sldMk cId="139129298" sldId="288"/>
            <ac:spMk id="86" creationId="{9D64A2AC-9C2F-78AB-189A-FF031C991FE9}"/>
          </ac:spMkLst>
        </pc:spChg>
        <pc:grpChg chg="add del mod">
          <ac:chgData name="Seyed Hamed" userId="220999c3-e6ef-4426-a304-d27831ca2f92" providerId="ADAL" clId="{121C0B15-9E1E-443F-BAD1-2D61C586516E}" dt="2025-01-10T21:23:57.641" v="1369" actId="478"/>
          <ac:grpSpMkLst>
            <pc:docMk/>
            <pc:sldMk cId="139129298" sldId="288"/>
            <ac:grpSpMk id="4" creationId="{65C925B4-0308-E216-F7DD-F09C91B8110A}"/>
          </ac:grpSpMkLst>
        </pc:grpChg>
        <pc:grpChg chg="add mod">
          <ac:chgData name="Seyed Hamed" userId="220999c3-e6ef-4426-a304-d27831ca2f92" providerId="ADAL" clId="{121C0B15-9E1E-443F-BAD1-2D61C586516E}" dt="2025-01-10T21:30:35.412" v="1411" actId="1076"/>
          <ac:grpSpMkLst>
            <pc:docMk/>
            <pc:sldMk cId="139129298" sldId="288"/>
            <ac:grpSpMk id="22" creationId="{B537B406-0B8E-FCDC-F344-A02E731E80F4}"/>
          </ac:grpSpMkLst>
        </pc:grpChg>
        <pc:grpChg chg="del">
          <ac:chgData name="Seyed Hamed" userId="220999c3-e6ef-4426-a304-d27831ca2f92" providerId="ADAL" clId="{121C0B15-9E1E-443F-BAD1-2D61C586516E}" dt="2025-01-08T15:46:52.777" v="64" actId="478"/>
          <ac:grpSpMkLst>
            <pc:docMk/>
            <pc:sldMk cId="139129298" sldId="288"/>
            <ac:grpSpMk id="69" creationId="{DBFB1E62-CA7F-3E3C-C8FD-35F8825B4034}"/>
          </ac:grpSpMkLst>
        </pc:grpChg>
        <pc:graphicFrameChg chg="add mod modGraphic">
          <ac:chgData name="Seyed Hamed" userId="220999c3-e6ef-4426-a304-d27831ca2f92" providerId="ADAL" clId="{121C0B15-9E1E-443F-BAD1-2D61C586516E}" dt="2025-01-10T21:30:39.899" v="1412" actId="1076"/>
          <ac:graphicFrameMkLst>
            <pc:docMk/>
            <pc:sldMk cId="139129298" sldId="288"/>
            <ac:graphicFrameMk id="20" creationId="{8B77E9FB-DDD5-2ED6-8638-C0BE7157B431}"/>
          </ac:graphicFrameMkLst>
        </pc:graphicFrameChg>
        <pc:graphicFrameChg chg="add mod modGraphic">
          <ac:chgData name="Seyed Hamed" userId="220999c3-e6ef-4426-a304-d27831ca2f92" providerId="ADAL" clId="{121C0B15-9E1E-443F-BAD1-2D61C586516E}" dt="2025-01-10T21:30:39.899" v="1412"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121C0B15-9E1E-443F-BAD1-2D61C586516E}" dt="2025-01-10T21:30:00.723" v="1397" actId="478"/>
          <ac:picMkLst>
            <pc:docMk/>
            <pc:sldMk cId="139129298" sldId="288"/>
            <ac:picMk id="2" creationId="{C7C9AF65-1937-17FD-73F4-B0FD176166D9}"/>
          </ac:picMkLst>
        </pc:picChg>
        <pc:picChg chg="add mod">
          <ac:chgData name="Seyed Hamed" userId="220999c3-e6ef-4426-a304-d27831ca2f92" providerId="ADAL" clId="{121C0B15-9E1E-443F-BAD1-2D61C586516E}" dt="2025-01-14T20:53:34.837" v="2154" actId="14100"/>
          <ac:picMkLst>
            <pc:docMk/>
            <pc:sldMk cId="139129298" sldId="288"/>
            <ac:picMk id="44" creationId="{94D5023D-AE60-E0D6-E427-F66645332405}"/>
          </ac:picMkLst>
        </pc:picChg>
        <pc:cxnChg chg="del mod">
          <ac:chgData name="Seyed Hamed" userId="220999c3-e6ef-4426-a304-d27831ca2f92" providerId="ADAL" clId="{121C0B15-9E1E-443F-BAD1-2D61C586516E}" dt="2025-01-08T15:46:52.777" v="64" actId="478"/>
          <ac:cxnSpMkLst>
            <pc:docMk/>
            <pc:sldMk cId="139129298" sldId="288"/>
            <ac:cxnSpMk id="35" creationId="{32A30E32-10B2-1EAA-855E-91CC36DA4353}"/>
          </ac:cxnSpMkLst>
        </pc:cxnChg>
        <pc:cxnChg chg="del mod">
          <ac:chgData name="Seyed Hamed" userId="220999c3-e6ef-4426-a304-d27831ca2f92" providerId="ADAL" clId="{121C0B15-9E1E-443F-BAD1-2D61C586516E}" dt="2025-01-08T15:46:52.777" v="64" actId="478"/>
          <ac:cxnSpMkLst>
            <pc:docMk/>
            <pc:sldMk cId="139129298" sldId="288"/>
            <ac:cxnSpMk id="46" creationId="{4D19463A-1E02-F551-C620-CF7BE58D0A1D}"/>
          </ac:cxnSpMkLst>
        </pc:cxnChg>
        <pc:cxnChg chg="del">
          <ac:chgData name="Seyed Hamed" userId="220999c3-e6ef-4426-a304-d27831ca2f92" providerId="ADAL" clId="{121C0B15-9E1E-443F-BAD1-2D61C586516E}" dt="2025-01-08T15:46:52.777" v="64" actId="478"/>
          <ac:cxnSpMkLst>
            <pc:docMk/>
            <pc:sldMk cId="139129298" sldId="288"/>
            <ac:cxnSpMk id="72" creationId="{4A91BB6C-83E3-59EB-62A4-D4EE02D0BC3C}"/>
          </ac:cxnSpMkLst>
        </pc:cxnChg>
      </pc:sldChg>
      <pc:sldChg chg="add del">
        <pc:chgData name="Seyed Hamed" userId="220999c3-e6ef-4426-a304-d27831ca2f92" providerId="ADAL" clId="{121C0B15-9E1E-443F-BAD1-2D61C586516E}" dt="2025-01-08T22:13:38.467" v="530" actId="47"/>
        <pc:sldMkLst>
          <pc:docMk/>
          <pc:sldMk cId="171856432" sldId="289"/>
        </pc:sldMkLst>
      </pc:sldChg>
      <pc:sldChg chg="delSp modSp add del mod">
        <pc:chgData name="Seyed Hamed" userId="220999c3-e6ef-4426-a304-d27831ca2f92" providerId="ADAL" clId="{121C0B15-9E1E-443F-BAD1-2D61C586516E}" dt="2025-01-14T15:22:52.202" v="1913" actId="47"/>
        <pc:sldMkLst>
          <pc:docMk/>
          <pc:sldMk cId="4130493715" sldId="290"/>
        </pc:sldMkLst>
        <pc:spChg chg="mod">
          <ac:chgData name="Seyed Hamed" userId="220999c3-e6ef-4426-a304-d27831ca2f92" providerId="ADAL" clId="{121C0B15-9E1E-443F-BAD1-2D61C586516E}" dt="2025-01-13T15:05:29.590" v="1671" actId="27107"/>
          <ac:spMkLst>
            <pc:docMk/>
            <pc:sldMk cId="4130493715" sldId="290"/>
            <ac:spMk id="13" creationId="{47D16095-5F6E-7091-0673-AE593D6471BF}"/>
          </ac:spMkLst>
        </pc:spChg>
        <pc:grpChg chg="del">
          <ac:chgData name="Seyed Hamed" userId="220999c3-e6ef-4426-a304-d27831ca2f92" providerId="ADAL" clId="{121C0B15-9E1E-443F-BAD1-2D61C586516E}" dt="2025-01-08T22:13:25.245" v="526" actId="478"/>
          <ac:grpSpMkLst>
            <pc:docMk/>
            <pc:sldMk cId="4130493715" sldId="290"/>
            <ac:grpSpMk id="1638" creationId="{445A83B0-AD9D-2441-2693-F8CDC3E06A6D}"/>
          </ac:grpSpMkLst>
        </pc:grpChg>
        <pc:grpChg chg="del">
          <ac:chgData name="Seyed Hamed" userId="220999c3-e6ef-4426-a304-d27831ca2f92" providerId="ADAL" clId="{121C0B15-9E1E-443F-BAD1-2D61C586516E}" dt="2025-01-08T22:13:26.821" v="527" actId="478"/>
          <ac:grpSpMkLst>
            <pc:docMk/>
            <pc:sldMk cId="4130493715" sldId="290"/>
            <ac:grpSpMk id="1639" creationId="{67B9B36B-5E62-B4D0-E10A-CE225CD04547}"/>
          </ac:grpSpMkLst>
        </pc:grpChg>
        <pc:grpChg chg="del">
          <ac:chgData name="Seyed Hamed" userId="220999c3-e6ef-4426-a304-d27831ca2f92" providerId="ADAL" clId="{121C0B15-9E1E-443F-BAD1-2D61C586516E}" dt="2025-01-08T22:13:28.009" v="528" actId="478"/>
          <ac:grpSpMkLst>
            <pc:docMk/>
            <pc:sldMk cId="4130493715" sldId="290"/>
            <ac:grpSpMk id="1644" creationId="{AF5141D1-BB34-DF1A-6FE7-06E3F529DB88}"/>
          </ac:grpSpMkLst>
        </pc:grpChg>
        <pc:grpChg chg="del">
          <ac:chgData name="Seyed Hamed" userId="220999c3-e6ef-4426-a304-d27831ca2f92" providerId="ADAL" clId="{121C0B15-9E1E-443F-BAD1-2D61C586516E}" dt="2025-01-08T22:13:29.329" v="529" actId="478"/>
          <ac:grpSpMkLst>
            <pc:docMk/>
            <pc:sldMk cId="4130493715" sldId="290"/>
            <ac:grpSpMk id="1649" creationId="{6F983A3D-5581-31C0-87D1-5D2B2ED35AB4}"/>
          </ac:grpSpMkLst>
        </pc:grpChg>
      </pc:sldChg>
      <pc:sldChg chg="delSp new del mod">
        <pc:chgData name="Seyed Hamed" userId="220999c3-e6ef-4426-a304-d27831ca2f92" providerId="ADAL" clId="{121C0B15-9E1E-443F-BAD1-2D61C586516E}" dt="2025-01-09T18:33:14.682" v="547" actId="47"/>
        <pc:sldMkLst>
          <pc:docMk/>
          <pc:sldMk cId="2259789862" sldId="291"/>
        </pc:sldMkLst>
        <pc:spChg chg="del">
          <ac:chgData name="Seyed Hamed" userId="220999c3-e6ef-4426-a304-d27831ca2f92" providerId="ADAL" clId="{121C0B15-9E1E-443F-BAD1-2D61C586516E}" dt="2025-01-09T18:32:41.592" v="535" actId="478"/>
          <ac:spMkLst>
            <pc:docMk/>
            <pc:sldMk cId="2259789862" sldId="291"/>
            <ac:spMk id="2" creationId="{D7E9B0D7-4BD3-9458-F669-9677CE0F2A35}"/>
          </ac:spMkLst>
        </pc:spChg>
        <pc:spChg chg="del">
          <ac:chgData name="Seyed Hamed" userId="220999c3-e6ef-4426-a304-d27831ca2f92" providerId="ADAL" clId="{121C0B15-9E1E-443F-BAD1-2D61C586516E}" dt="2025-01-09T18:32:41.592" v="535" actId="478"/>
          <ac:spMkLst>
            <pc:docMk/>
            <pc:sldMk cId="2259789862" sldId="291"/>
            <ac:spMk id="3" creationId="{29BA7B6A-59A2-6154-745D-4221353CD9C9}"/>
          </ac:spMkLst>
        </pc:spChg>
        <pc:spChg chg="del">
          <ac:chgData name="Seyed Hamed" userId="220999c3-e6ef-4426-a304-d27831ca2f92" providerId="ADAL" clId="{121C0B15-9E1E-443F-BAD1-2D61C586516E}" dt="2025-01-09T18:32:41.592" v="535" actId="478"/>
          <ac:spMkLst>
            <pc:docMk/>
            <pc:sldMk cId="2259789862" sldId="291"/>
            <ac:spMk id="4" creationId="{A65B9D40-763A-C78D-6A33-F56638A4C1B9}"/>
          </ac:spMkLst>
        </pc:spChg>
      </pc:sldChg>
      <pc:sldChg chg="addSp delSp modSp add mod delAnim modAnim modNotesTx">
        <pc:chgData name="Seyed Hamed" userId="220999c3-e6ef-4426-a304-d27831ca2f92" providerId="ADAL" clId="{121C0B15-9E1E-443F-BAD1-2D61C586516E}" dt="2025-01-14T16:12:16.657" v="2078" actId="20577"/>
        <pc:sldMkLst>
          <pc:docMk/>
          <pc:sldMk cId="982919574" sldId="292"/>
        </pc:sldMkLst>
        <pc:spChg chg="mod">
          <ac:chgData name="Seyed Hamed" userId="220999c3-e6ef-4426-a304-d27831ca2f92" providerId="ADAL" clId="{121C0B15-9E1E-443F-BAD1-2D61C586516E}" dt="2025-01-09T20:35:37.549" v="703" actId="1076"/>
          <ac:spMkLst>
            <pc:docMk/>
            <pc:sldMk cId="982919574" sldId="292"/>
            <ac:spMk id="2" creationId="{9B7BCA82-67CF-BA1B-3441-C4FAEC6B8EC1}"/>
          </ac:spMkLst>
        </pc:spChg>
        <pc:spChg chg="del">
          <ac:chgData name="Seyed Hamed" userId="220999c3-e6ef-4426-a304-d27831ca2f92" providerId="ADAL" clId="{121C0B15-9E1E-443F-BAD1-2D61C586516E}" dt="2025-01-09T18:35:26.455" v="580" actId="478"/>
          <ac:spMkLst>
            <pc:docMk/>
            <pc:sldMk cId="982919574" sldId="292"/>
            <ac:spMk id="5" creationId="{367A2515-F4AB-9AFC-DD07-37D63CE83E74}"/>
          </ac:spMkLst>
        </pc:spChg>
        <pc:spChg chg="add del mod">
          <ac:chgData name="Seyed Hamed" userId="220999c3-e6ef-4426-a304-d27831ca2f92" providerId="ADAL" clId="{121C0B15-9E1E-443F-BAD1-2D61C586516E}" dt="2025-01-09T20:33:59.517" v="695" actId="478"/>
          <ac:spMkLst>
            <pc:docMk/>
            <pc:sldMk cId="982919574" sldId="292"/>
            <ac:spMk id="7" creationId="{45AA1DEF-495A-EEC8-83C8-7266DEFFC49E}"/>
          </ac:spMkLst>
        </pc:spChg>
        <pc:spChg chg="del">
          <ac:chgData name="Seyed Hamed" userId="220999c3-e6ef-4426-a304-d27831ca2f92" providerId="ADAL" clId="{121C0B15-9E1E-443F-BAD1-2D61C586516E}" dt="2025-01-09T18:35:05.464" v="576" actId="478"/>
          <ac:spMkLst>
            <pc:docMk/>
            <pc:sldMk cId="982919574" sldId="292"/>
            <ac:spMk id="8" creationId="{4AED98FB-42C7-CBD6-DFF9-5CFD2C369E61}"/>
          </ac:spMkLst>
        </pc:spChg>
        <pc:spChg chg="add mod">
          <ac:chgData name="Seyed Hamed" userId="220999c3-e6ef-4426-a304-d27831ca2f92" providerId="ADAL" clId="{121C0B15-9E1E-443F-BAD1-2D61C586516E}" dt="2025-01-13T17:14:47.419" v="1850" actId="1076"/>
          <ac:spMkLst>
            <pc:docMk/>
            <pc:sldMk cId="982919574" sldId="292"/>
            <ac:spMk id="10" creationId="{20C4178C-EAFB-1C6D-E61B-4F18B3B4C34C}"/>
          </ac:spMkLst>
        </pc:spChg>
        <pc:spChg chg="mod">
          <ac:chgData name="Seyed Hamed" userId="220999c3-e6ef-4426-a304-d27831ca2f92" providerId="ADAL" clId="{121C0B15-9E1E-443F-BAD1-2D61C586516E}" dt="2025-01-13T16:11:05.526" v="1824" actId="404"/>
          <ac:spMkLst>
            <pc:docMk/>
            <pc:sldMk cId="982919574" sldId="292"/>
            <ac:spMk id="13" creationId="{47D16095-5F6E-7091-0673-AE593D6471BF}"/>
          </ac:spMkLst>
        </pc:spChg>
        <pc:spChg chg="del">
          <ac:chgData name="Seyed Hamed" userId="220999c3-e6ef-4426-a304-d27831ca2f92" providerId="ADAL" clId="{121C0B15-9E1E-443F-BAD1-2D61C586516E}" dt="2025-01-09T18:35:26.455" v="580" actId="478"/>
          <ac:spMkLst>
            <pc:docMk/>
            <pc:sldMk cId="982919574" sldId="292"/>
            <ac:spMk id="15" creationId="{88F0659E-A28D-89C7-0062-06C30CE49118}"/>
          </ac:spMkLst>
        </pc:spChg>
        <pc:spChg chg="add mod ord">
          <ac:chgData name="Seyed Hamed" userId="220999c3-e6ef-4426-a304-d27831ca2f92" providerId="ADAL" clId="{121C0B15-9E1E-443F-BAD1-2D61C586516E}" dt="2025-01-14T14:15:24.841" v="1866" actId="1076"/>
          <ac:spMkLst>
            <pc:docMk/>
            <pc:sldMk cId="982919574" sldId="292"/>
            <ac:spMk id="16" creationId="{01490F98-C74F-9F01-B36D-A7165B522633}"/>
          </ac:spMkLst>
        </pc:spChg>
        <pc:spChg chg="add mod">
          <ac:chgData name="Seyed Hamed" userId="220999c3-e6ef-4426-a304-d27831ca2f92" providerId="ADAL" clId="{121C0B15-9E1E-443F-BAD1-2D61C586516E}" dt="2025-01-13T17:14:52.084" v="1851" actId="1076"/>
          <ac:spMkLst>
            <pc:docMk/>
            <pc:sldMk cId="982919574" sldId="292"/>
            <ac:spMk id="18" creationId="{C3DE575B-E956-CFDE-A816-99ADECA4FEE0}"/>
          </ac:spMkLst>
        </pc:spChg>
        <pc:spChg chg="del">
          <ac:chgData name="Seyed Hamed" userId="220999c3-e6ef-4426-a304-d27831ca2f92" providerId="ADAL" clId="{121C0B15-9E1E-443F-BAD1-2D61C586516E}" dt="2025-01-09T18:35:05.464" v="576" actId="478"/>
          <ac:spMkLst>
            <pc:docMk/>
            <pc:sldMk cId="982919574" sldId="292"/>
            <ac:spMk id="31" creationId="{93A22DF8-D3CB-A90A-FB5F-04D6B376A231}"/>
          </ac:spMkLst>
        </pc:spChg>
        <pc:spChg chg="del">
          <ac:chgData name="Seyed Hamed" userId="220999c3-e6ef-4426-a304-d27831ca2f92" providerId="ADAL" clId="{121C0B15-9E1E-443F-BAD1-2D61C586516E}" dt="2025-01-09T18:35:26.455" v="580" actId="478"/>
          <ac:spMkLst>
            <pc:docMk/>
            <pc:sldMk cId="982919574" sldId="292"/>
            <ac:spMk id="74" creationId="{9BEFE0AC-9022-81D3-7809-8168A37FF32D}"/>
          </ac:spMkLst>
        </pc:spChg>
        <pc:graphicFrameChg chg="del">
          <ac:chgData name="Seyed Hamed" userId="220999c3-e6ef-4426-a304-d27831ca2f92" providerId="ADAL" clId="{121C0B15-9E1E-443F-BAD1-2D61C586516E}" dt="2025-01-09T18:35:26.455" v="580" actId="478"/>
          <ac:graphicFrameMkLst>
            <pc:docMk/>
            <pc:sldMk cId="982919574" sldId="292"/>
            <ac:graphicFrameMk id="73" creationId="{FE9DB2B2-1298-33AE-14E1-D847A4475B59}"/>
          </ac:graphicFrameMkLst>
        </pc:graphicFrameChg>
        <pc:picChg chg="add mod modCrop">
          <ac:chgData name="Seyed Hamed" userId="220999c3-e6ef-4426-a304-d27831ca2f92" providerId="ADAL" clId="{121C0B15-9E1E-443F-BAD1-2D61C586516E}" dt="2025-01-09T20:40:12.037" v="751" actId="1076"/>
          <ac:picMkLst>
            <pc:docMk/>
            <pc:sldMk cId="982919574" sldId="292"/>
            <ac:picMk id="4" creationId="{8F60A4D7-083A-7B3E-52B4-7F726C00F34A}"/>
          </ac:picMkLst>
        </pc:picChg>
        <pc:picChg chg="del">
          <ac:chgData name="Seyed Hamed" userId="220999c3-e6ef-4426-a304-d27831ca2f92" providerId="ADAL" clId="{121C0B15-9E1E-443F-BAD1-2D61C586516E}" dt="2025-01-09T18:34:33.355" v="567" actId="478"/>
          <ac:picMkLst>
            <pc:docMk/>
            <pc:sldMk cId="982919574" sldId="292"/>
            <ac:picMk id="14" creationId="{AD10584F-E181-F5E7-57FE-4B6233DC1E26}"/>
          </ac:picMkLst>
        </pc:picChg>
        <pc:picChg chg="add mod modCrop">
          <ac:chgData name="Seyed Hamed" userId="220999c3-e6ef-4426-a304-d27831ca2f92" providerId="ADAL" clId="{121C0B15-9E1E-443F-BAD1-2D61C586516E}" dt="2025-01-09T20:40:12.037" v="751" actId="1076"/>
          <ac:picMkLst>
            <pc:docMk/>
            <pc:sldMk cId="982919574" sldId="292"/>
            <ac:picMk id="17" creationId="{6092B772-5188-F5E8-CABB-3E971A270B25}"/>
          </ac:picMkLst>
        </pc:picChg>
        <pc:picChg chg="add mod">
          <ac:chgData name="Seyed Hamed" userId="220999c3-e6ef-4426-a304-d27831ca2f92" providerId="ADAL" clId="{121C0B15-9E1E-443F-BAD1-2D61C586516E}" dt="2025-01-13T17:15:04.096" v="1853" actId="1076"/>
          <ac:picMkLst>
            <pc:docMk/>
            <pc:sldMk cId="982919574" sldId="292"/>
            <ac:picMk id="20" creationId="{747149E5-D064-CA6F-EBF2-A98CA02E5B94}"/>
          </ac:picMkLst>
        </pc:picChg>
        <pc:picChg chg="del">
          <ac:chgData name="Seyed Hamed" userId="220999c3-e6ef-4426-a304-d27831ca2f92" providerId="ADAL" clId="{121C0B15-9E1E-443F-BAD1-2D61C586516E}" dt="2025-01-09T18:34:33.355" v="567" actId="478"/>
          <ac:picMkLst>
            <pc:docMk/>
            <pc:sldMk cId="982919574" sldId="292"/>
            <ac:picMk id="30" creationId="{B9C15809-6457-6721-A8DB-DBDB17B28586}"/>
          </ac:picMkLst>
        </pc:picChg>
        <pc:cxnChg chg="mod ord">
          <ac:chgData name="Seyed Hamed" userId="220999c3-e6ef-4426-a304-d27831ca2f92" providerId="ADAL" clId="{121C0B15-9E1E-443F-BAD1-2D61C586516E}" dt="2025-01-09T20:40:56.459" v="767" actId="1076"/>
          <ac:cxnSpMkLst>
            <pc:docMk/>
            <pc:sldMk cId="982919574" sldId="292"/>
            <ac:cxnSpMk id="66" creationId="{6620F8BD-4503-0F0A-C686-DBD6D6FA307E}"/>
          </ac:cxnSpMkLst>
        </pc:cxnChg>
        <pc:cxnChg chg="del">
          <ac:chgData name="Seyed Hamed" userId="220999c3-e6ef-4426-a304-d27831ca2f92" providerId="ADAL" clId="{121C0B15-9E1E-443F-BAD1-2D61C586516E}" dt="2025-01-09T18:35:28.415" v="581" actId="478"/>
          <ac:cxnSpMkLst>
            <pc:docMk/>
            <pc:sldMk cId="982919574" sldId="292"/>
            <ac:cxnSpMk id="68" creationId="{7924F162-4029-F340-E543-1419B6E15084}"/>
          </ac:cxnSpMkLst>
        </pc:cxnChg>
      </pc:sldChg>
      <pc:sldChg chg="add del mod modShow">
        <pc:chgData name="Seyed Hamed" userId="220999c3-e6ef-4426-a304-d27831ca2f92" providerId="ADAL" clId="{121C0B15-9E1E-443F-BAD1-2D61C586516E}" dt="2025-01-13T16:09:04.445" v="1799" actId="47"/>
        <pc:sldMkLst>
          <pc:docMk/>
          <pc:sldMk cId="1271740337" sldId="293"/>
        </pc:sldMkLst>
      </pc:sldChg>
      <pc:sldChg chg="addSp delSp modSp new del mod">
        <pc:chgData name="Seyed Hamed" userId="220999c3-e6ef-4426-a304-d27831ca2f92" providerId="ADAL" clId="{121C0B15-9E1E-443F-BAD1-2D61C586516E}" dt="2025-01-09T19:06:40.523" v="620" actId="47"/>
        <pc:sldMkLst>
          <pc:docMk/>
          <pc:sldMk cId="1393392418" sldId="294"/>
        </pc:sldMkLst>
        <pc:spChg chg="del">
          <ac:chgData name="Seyed Hamed" userId="220999c3-e6ef-4426-a304-d27831ca2f92" providerId="ADAL" clId="{121C0B15-9E1E-443F-BAD1-2D61C586516E}" dt="2025-01-09T19:06:09.281" v="609" actId="478"/>
          <ac:spMkLst>
            <pc:docMk/>
            <pc:sldMk cId="1393392418" sldId="294"/>
            <ac:spMk id="2" creationId="{5D48E210-DD92-E579-6295-68488F64F6B7}"/>
          </ac:spMkLst>
        </pc:spChg>
        <pc:spChg chg="del">
          <ac:chgData name="Seyed Hamed" userId="220999c3-e6ef-4426-a304-d27831ca2f92" providerId="ADAL" clId="{121C0B15-9E1E-443F-BAD1-2D61C586516E}" dt="2025-01-09T19:06:09.281" v="609" actId="478"/>
          <ac:spMkLst>
            <pc:docMk/>
            <pc:sldMk cId="1393392418" sldId="294"/>
            <ac:spMk id="3" creationId="{4253B206-8AD6-3A75-CCC3-0D3D5C4C69F3}"/>
          </ac:spMkLst>
        </pc:spChg>
        <pc:spChg chg="del">
          <ac:chgData name="Seyed Hamed" userId="220999c3-e6ef-4426-a304-d27831ca2f92" providerId="ADAL" clId="{121C0B15-9E1E-443F-BAD1-2D61C586516E}" dt="2025-01-09T19:06:09.281" v="609" actId="478"/>
          <ac:spMkLst>
            <pc:docMk/>
            <pc:sldMk cId="1393392418" sldId="294"/>
            <ac:spMk id="4" creationId="{9B06B893-10FD-0CB9-1127-8BC1D04212AB}"/>
          </ac:spMkLst>
        </pc:spChg>
        <pc:picChg chg="add del mod">
          <ac:chgData name="Seyed Hamed" userId="220999c3-e6ef-4426-a304-d27831ca2f92" providerId="ADAL" clId="{121C0B15-9E1E-443F-BAD1-2D61C586516E}" dt="2025-01-09T19:06:25.375" v="614" actId="21"/>
          <ac:picMkLst>
            <pc:docMk/>
            <pc:sldMk cId="1393392418" sldId="294"/>
            <ac:picMk id="6" creationId="{8C457444-D2D2-7FE8-749D-04EFE4602ABB}"/>
          </ac:picMkLst>
        </pc:picChg>
      </pc:sldChg>
      <pc:sldChg chg="addSp delSp modSp add mod modNotesTx">
        <pc:chgData name="Seyed Hamed" userId="220999c3-e6ef-4426-a304-d27831ca2f92" providerId="ADAL" clId="{121C0B15-9E1E-443F-BAD1-2D61C586516E}" dt="2025-01-14T15:53:46.513" v="1979"/>
        <pc:sldMkLst>
          <pc:docMk/>
          <pc:sldMk cId="3313464864" sldId="295"/>
        </pc:sldMkLst>
        <pc:spChg chg="mod">
          <ac:chgData name="Seyed Hamed" userId="220999c3-e6ef-4426-a304-d27831ca2f92" providerId="ADAL" clId="{121C0B15-9E1E-443F-BAD1-2D61C586516E}" dt="2025-01-13T15:04:03.308" v="1633" actId="1076"/>
          <ac:spMkLst>
            <pc:docMk/>
            <pc:sldMk cId="3313464864" sldId="295"/>
            <ac:spMk id="8" creationId="{92038EAA-227B-BACD-47D6-548C6B6CA904}"/>
          </ac:spMkLst>
        </pc:spChg>
        <pc:picChg chg="add del mod">
          <ac:chgData name="Seyed Hamed" userId="220999c3-e6ef-4426-a304-d27831ca2f92" providerId="ADAL" clId="{121C0B15-9E1E-443F-BAD1-2D61C586516E}" dt="2025-01-13T16:48:31.911" v="1841" actId="478"/>
          <ac:picMkLst>
            <pc:docMk/>
            <pc:sldMk cId="3313464864" sldId="295"/>
            <ac:picMk id="3" creationId="{8C457444-D2D2-7FE8-749D-04EFE4602ABB}"/>
          </ac:picMkLst>
        </pc:picChg>
        <pc:picChg chg="add mod">
          <ac:chgData name="Seyed Hamed" userId="220999c3-e6ef-4426-a304-d27831ca2f92" providerId="ADAL" clId="{121C0B15-9E1E-443F-BAD1-2D61C586516E}" dt="2025-01-13T16:48:38.491" v="1844" actId="14100"/>
          <ac:picMkLst>
            <pc:docMk/>
            <pc:sldMk cId="3313464864" sldId="295"/>
            <ac:picMk id="5" creationId="{AC0006F8-3CC1-21AA-3F11-95C74F50F928}"/>
          </ac:picMkLst>
        </pc:picChg>
        <pc:picChg chg="del">
          <ac:chgData name="Seyed Hamed" userId="220999c3-e6ef-4426-a304-d27831ca2f92" providerId="ADAL" clId="{121C0B15-9E1E-443F-BAD1-2D61C586516E}" dt="2025-01-09T19:06:21.415" v="613" actId="478"/>
          <ac:picMkLst>
            <pc:docMk/>
            <pc:sldMk cId="3313464864" sldId="295"/>
            <ac:picMk id="6" creationId="{DAC8DADF-137A-4398-111C-B5F249FCC30D}"/>
          </ac:picMkLst>
        </pc:picChg>
      </pc:sldChg>
      <pc:sldChg chg="add del">
        <pc:chgData name="Seyed Hamed" userId="220999c3-e6ef-4426-a304-d27831ca2f92" providerId="ADAL" clId="{121C0B15-9E1E-443F-BAD1-2D61C586516E}" dt="2025-01-10T21:29:57.356" v="1396" actId="2890"/>
        <pc:sldMkLst>
          <pc:docMk/>
          <pc:sldMk cId="4163864539" sldId="296"/>
        </pc:sldMkLst>
      </pc:sldChg>
    </pc:docChg>
  </pc:docChgLst>
  <pc:docChgLst>
    <pc:chgData name="Seyed Hamed" userId="220999c3-e6ef-4426-a304-d27831ca2f92" providerId="ADAL" clId="{0C393940-A269-4DC6-B832-1755C98FB8C9}"/>
    <pc:docChg chg="undo redo custSel addSld delSld modSld sldOrd">
      <pc:chgData name="Seyed Hamed" userId="220999c3-e6ef-4426-a304-d27831ca2f92" providerId="ADAL" clId="{0C393940-A269-4DC6-B832-1755C98FB8C9}" dt="2025-01-17T18:19:10.476" v="12190" actId="6549"/>
      <pc:docMkLst>
        <pc:docMk/>
      </pc:docMkLst>
      <pc:sldChg chg="modSp mod modNotesTx">
        <pc:chgData name="Seyed Hamed" userId="220999c3-e6ef-4426-a304-d27831ca2f92" providerId="ADAL" clId="{0C393940-A269-4DC6-B832-1755C98FB8C9}" dt="2025-01-17T14:57:18.906" v="11427" actId="20577"/>
        <pc:sldMkLst>
          <pc:docMk/>
          <pc:sldMk cId="3662772783" sldId="256"/>
        </pc:sldMkLst>
        <pc:spChg chg="mod">
          <ac:chgData name="Seyed Hamed" userId="220999c3-e6ef-4426-a304-d27831ca2f92" providerId="ADAL" clId="{0C393940-A269-4DC6-B832-1755C98FB8C9}" dt="2025-01-14T21:04:50.727" v="9" actId="1076"/>
          <ac:spMkLst>
            <pc:docMk/>
            <pc:sldMk cId="3662772783" sldId="256"/>
            <ac:spMk id="2" creationId="{F33B4721-D5AF-FB6E-A20F-B85A1BDD9958}"/>
          </ac:spMkLst>
        </pc:spChg>
        <pc:spChg chg="mod">
          <ac:chgData name="Seyed Hamed" userId="220999c3-e6ef-4426-a304-d27831ca2f92" providerId="ADAL" clId="{0C393940-A269-4DC6-B832-1755C98FB8C9}" dt="2025-01-15T16:04:44.220" v="2882" actId="1076"/>
          <ac:spMkLst>
            <pc:docMk/>
            <pc:sldMk cId="3662772783" sldId="256"/>
            <ac:spMk id="8" creationId="{4656974D-A8E5-CA4D-821C-13BFAA65DD09}"/>
          </ac:spMkLst>
        </pc:spChg>
      </pc:sldChg>
      <pc:sldChg chg="addSp delSp modSp mod delAnim modAnim modNotesTx">
        <pc:chgData name="Seyed Hamed" userId="220999c3-e6ef-4426-a304-d27831ca2f92" providerId="ADAL" clId="{0C393940-A269-4DC6-B832-1755C98FB8C9}" dt="2025-01-17T11:54:21.746" v="9022" actId="113"/>
        <pc:sldMkLst>
          <pc:docMk/>
          <pc:sldMk cId="247566347" sldId="258"/>
        </pc:sldMkLst>
        <pc:spChg chg="mod">
          <ac:chgData name="Seyed Hamed" userId="220999c3-e6ef-4426-a304-d27831ca2f92" providerId="ADAL" clId="{0C393940-A269-4DC6-B832-1755C98FB8C9}" dt="2025-01-16T02:19:25.820" v="4331" actId="20577"/>
          <ac:spMkLst>
            <pc:docMk/>
            <pc:sldMk cId="247566347" sldId="258"/>
            <ac:spMk id="3" creationId="{137022A4-C718-CDA7-FD52-6E633B318DEC}"/>
          </ac:spMkLst>
        </pc:spChg>
        <pc:spChg chg="del">
          <ac:chgData name="Seyed Hamed" userId="220999c3-e6ef-4426-a304-d27831ca2f92" providerId="ADAL" clId="{0C393940-A269-4DC6-B832-1755C98FB8C9}" dt="2025-01-14T22:28:35.145" v="911" actId="478"/>
          <ac:spMkLst>
            <pc:docMk/>
            <pc:sldMk cId="247566347" sldId="258"/>
            <ac:spMk id="6" creationId="{EC498F02-A2BC-9F33-62BA-360D551B6A48}"/>
          </ac:spMkLst>
        </pc:spChg>
        <pc:spChg chg="del">
          <ac:chgData name="Seyed Hamed" userId="220999c3-e6ef-4426-a304-d27831ca2f92" providerId="ADAL" clId="{0C393940-A269-4DC6-B832-1755C98FB8C9}" dt="2025-01-14T22:28:30.508" v="910" actId="478"/>
          <ac:spMkLst>
            <pc:docMk/>
            <pc:sldMk cId="247566347" sldId="258"/>
            <ac:spMk id="7" creationId="{311C16D3-38B7-5BF0-50FE-C8E7CC2CD737}"/>
          </ac:spMkLst>
        </pc:spChg>
        <pc:spChg chg="add del">
          <ac:chgData name="Seyed Hamed" userId="220999c3-e6ef-4426-a304-d27831ca2f92" providerId="ADAL" clId="{0C393940-A269-4DC6-B832-1755C98FB8C9}" dt="2025-01-17T11:51:50.106" v="8972" actId="22"/>
          <ac:spMkLst>
            <pc:docMk/>
            <pc:sldMk cId="247566347" sldId="258"/>
            <ac:spMk id="7" creationId="{7633ED81-666D-7527-258A-96F3D6934089}"/>
          </ac:spMkLst>
        </pc:spChg>
        <pc:spChg chg="add mod">
          <ac:chgData name="Seyed Hamed" userId="220999c3-e6ef-4426-a304-d27831ca2f92" providerId="ADAL" clId="{0C393940-A269-4DC6-B832-1755C98FB8C9}" dt="2025-01-14T23:07:46.821" v="1489" actId="6549"/>
          <ac:spMkLst>
            <pc:docMk/>
            <pc:sldMk cId="247566347" sldId="258"/>
            <ac:spMk id="8" creationId="{149ADE9B-3E58-6E2B-5F74-0152BEF4BDA8}"/>
          </ac:spMkLst>
        </pc:spChg>
        <pc:spChg chg="add del mod">
          <ac:chgData name="Seyed Hamed" userId="220999c3-e6ef-4426-a304-d27831ca2f92" providerId="ADAL" clId="{0C393940-A269-4DC6-B832-1755C98FB8C9}" dt="2025-01-17T11:52:05.444" v="8974" actId="478"/>
          <ac:spMkLst>
            <pc:docMk/>
            <pc:sldMk cId="247566347" sldId="258"/>
            <ac:spMk id="9" creationId="{F7FDA8E2-B5C5-A2CF-801B-8113DCF34EC1}"/>
          </ac:spMkLst>
        </pc:spChg>
        <pc:spChg chg="mod">
          <ac:chgData name="Seyed Hamed" userId="220999c3-e6ef-4426-a304-d27831ca2f92" providerId="ADAL" clId="{0C393940-A269-4DC6-B832-1755C98FB8C9}" dt="2025-01-14T22:28:45.839" v="913" actId="1076"/>
          <ac:spMkLst>
            <pc:docMk/>
            <pc:sldMk cId="247566347" sldId="258"/>
            <ac:spMk id="12" creationId="{E3E196BF-BC2B-7888-267E-19B0DB34E65C}"/>
          </ac:spMkLst>
        </pc:spChg>
        <pc:spChg chg="mod">
          <ac:chgData name="Seyed Hamed" userId="220999c3-e6ef-4426-a304-d27831ca2f92" providerId="ADAL" clId="{0C393940-A269-4DC6-B832-1755C98FB8C9}" dt="2025-01-14T23:07:20.797" v="1471"/>
          <ac:spMkLst>
            <pc:docMk/>
            <pc:sldMk cId="247566347" sldId="258"/>
            <ac:spMk id="13" creationId="{A3937E1C-FEBA-1A56-27C6-B565337D8436}"/>
          </ac:spMkLst>
        </pc:spChg>
        <pc:spChg chg="mod">
          <ac:chgData name="Seyed Hamed" userId="220999c3-e6ef-4426-a304-d27831ca2f92" providerId="ADAL" clId="{0C393940-A269-4DC6-B832-1755C98FB8C9}" dt="2025-01-15T14:54:20.274" v="2072" actId="1076"/>
          <ac:spMkLst>
            <pc:docMk/>
            <pc:sldMk cId="247566347" sldId="258"/>
            <ac:spMk id="16" creationId="{5EDF2C2E-BF68-77D1-A872-F939AD089D8F}"/>
          </ac:spMkLst>
        </pc:spChg>
        <pc:spChg chg="mod">
          <ac:chgData name="Seyed Hamed" userId="220999c3-e6ef-4426-a304-d27831ca2f92" providerId="ADAL" clId="{0C393940-A269-4DC6-B832-1755C98FB8C9}" dt="2025-01-14T23:07:20.797" v="1471"/>
          <ac:spMkLst>
            <pc:docMk/>
            <pc:sldMk cId="247566347" sldId="258"/>
            <ac:spMk id="17" creationId="{C47F30BA-DEF7-895C-D2B4-7F5C9C5FEF1D}"/>
          </ac:spMkLst>
        </pc:spChg>
        <pc:spChg chg="mod">
          <ac:chgData name="Seyed Hamed" userId="220999c3-e6ef-4426-a304-d27831ca2f92" providerId="ADAL" clId="{0C393940-A269-4DC6-B832-1755C98FB8C9}" dt="2025-01-14T22:28:40.061" v="912" actId="1076"/>
          <ac:spMkLst>
            <pc:docMk/>
            <pc:sldMk cId="247566347" sldId="258"/>
            <ac:spMk id="18" creationId="{61248CF2-DCBD-7013-F251-39C0F26DEA0C}"/>
          </ac:spMkLst>
        </pc:spChg>
        <pc:spChg chg="mod">
          <ac:chgData name="Seyed Hamed" userId="220999c3-e6ef-4426-a304-d27831ca2f92" providerId="ADAL" clId="{0C393940-A269-4DC6-B832-1755C98FB8C9}" dt="2025-01-15T16:07:13.920" v="2913" actId="1076"/>
          <ac:spMkLst>
            <pc:docMk/>
            <pc:sldMk cId="247566347" sldId="258"/>
            <ac:spMk id="20" creationId="{A0E3BD2F-390D-2FD0-E624-AAF296D7869C}"/>
          </ac:spMkLst>
        </pc:spChg>
        <pc:spChg chg="mod">
          <ac:chgData name="Seyed Hamed" userId="220999c3-e6ef-4426-a304-d27831ca2f92" providerId="ADAL" clId="{0C393940-A269-4DC6-B832-1755C98FB8C9}" dt="2025-01-14T22:27:30.230" v="869" actId="20577"/>
          <ac:spMkLst>
            <pc:docMk/>
            <pc:sldMk cId="247566347" sldId="258"/>
            <ac:spMk id="22" creationId="{AE7288F9-4041-AE0B-4805-DD98E2085F42}"/>
          </ac:spMkLst>
        </pc:spChg>
        <pc:spChg chg="add mod">
          <ac:chgData name="Seyed Hamed" userId="220999c3-e6ef-4426-a304-d27831ca2f92" providerId="ADAL" clId="{0C393940-A269-4DC6-B832-1755C98FB8C9}" dt="2025-01-17T11:53:08.267" v="8992" actId="113"/>
          <ac:spMkLst>
            <pc:docMk/>
            <pc:sldMk cId="247566347" sldId="258"/>
            <ac:spMk id="25" creationId="{F4FE966E-952B-4841-5C2A-4DBF0E070F1D}"/>
          </ac:spMkLst>
        </pc:spChg>
        <pc:grpChg chg="mod">
          <ac:chgData name="Seyed Hamed" userId="220999c3-e6ef-4426-a304-d27831ca2f92" providerId="ADAL" clId="{0C393940-A269-4DC6-B832-1755C98FB8C9}" dt="2025-01-14T22:28:45.839" v="913" actId="1076"/>
          <ac:grpSpMkLst>
            <pc:docMk/>
            <pc:sldMk cId="247566347" sldId="258"/>
            <ac:grpSpMk id="2" creationId="{92601A79-E45C-E691-6FEC-6B9B5177EDA0}"/>
          </ac:grpSpMkLst>
        </pc:grpChg>
        <pc:grpChg chg="add mod">
          <ac:chgData name="Seyed Hamed" userId="220999c3-e6ef-4426-a304-d27831ca2f92" providerId="ADAL" clId="{0C393940-A269-4DC6-B832-1755C98FB8C9}" dt="2025-01-14T23:07:50.796" v="1490" actId="1076"/>
          <ac:grpSpMkLst>
            <pc:docMk/>
            <pc:sldMk cId="247566347" sldId="258"/>
            <ac:grpSpMk id="11" creationId="{EFD06A3F-8C40-C91E-5AA8-72B900D2D857}"/>
          </ac:grpSpMkLst>
        </pc:grpChg>
        <pc:grpChg chg="mod">
          <ac:chgData name="Seyed Hamed" userId="220999c3-e6ef-4426-a304-d27831ca2f92" providerId="ADAL" clId="{0C393940-A269-4DC6-B832-1755C98FB8C9}" dt="2025-01-14T22:28:40.061" v="912" actId="1076"/>
          <ac:grpSpMkLst>
            <pc:docMk/>
            <pc:sldMk cId="247566347" sldId="258"/>
            <ac:grpSpMk id="15" creationId="{7F3A2926-A96F-2B1F-4691-43D06EF0AEFF}"/>
          </ac:grpSpMkLst>
        </pc:grpChg>
        <pc:grpChg chg="del">
          <ac:chgData name="Seyed Hamed" userId="220999c3-e6ef-4426-a304-d27831ca2f92" providerId="ADAL" clId="{0C393940-A269-4DC6-B832-1755C98FB8C9}" dt="2025-01-14T22:28:35.145" v="911" actId="478"/>
          <ac:grpSpMkLst>
            <pc:docMk/>
            <pc:sldMk cId="247566347" sldId="258"/>
            <ac:grpSpMk id="28" creationId="{9CF4C61A-2AB2-EC58-3739-89D8F677CAE7}"/>
          </ac:grpSpMkLst>
        </pc:grpChg>
        <pc:grpChg chg="del">
          <ac:chgData name="Seyed Hamed" userId="220999c3-e6ef-4426-a304-d27831ca2f92" providerId="ADAL" clId="{0C393940-A269-4DC6-B832-1755C98FB8C9}" dt="2025-01-14T22:28:30.508" v="910" actId="478"/>
          <ac:grpSpMkLst>
            <pc:docMk/>
            <pc:sldMk cId="247566347" sldId="258"/>
            <ac:grpSpMk id="31" creationId="{77167B95-5F12-717B-503A-8DA92DA8EF7A}"/>
          </ac:grpSpMkLst>
        </pc:grpChg>
        <pc:picChg chg="add mod">
          <ac:chgData name="Seyed Hamed" userId="220999c3-e6ef-4426-a304-d27831ca2f92" providerId="ADAL" clId="{0C393940-A269-4DC6-B832-1755C98FB8C9}" dt="2025-01-15T16:06:56.312" v="2907"/>
          <ac:picMkLst>
            <pc:docMk/>
            <pc:sldMk cId="247566347" sldId="258"/>
            <ac:picMk id="19" creationId="{B01FEBED-47D7-5CA7-601E-6A7541020EC0}"/>
          </ac:picMkLst>
        </pc:picChg>
        <pc:picChg chg="del">
          <ac:chgData name="Seyed Hamed" userId="220999c3-e6ef-4426-a304-d27831ca2f92" providerId="ADAL" clId="{0C393940-A269-4DC6-B832-1755C98FB8C9}" dt="2025-01-15T16:06:55.960" v="2906" actId="478"/>
          <ac:picMkLst>
            <pc:docMk/>
            <pc:sldMk cId="247566347" sldId="258"/>
            <ac:picMk id="25" creationId="{7D38DA72-E8C5-82E4-E4CD-EE9A99E6B3E1}"/>
          </ac:picMkLst>
        </pc:picChg>
      </pc:sldChg>
      <pc:sldChg chg="addSp delSp modSp mod modAnim modNotesTx">
        <pc:chgData name="Seyed Hamed" userId="220999c3-e6ef-4426-a304-d27831ca2f92" providerId="ADAL" clId="{0C393940-A269-4DC6-B832-1755C98FB8C9}" dt="2025-01-17T15:36:48.038" v="11802" actId="20577"/>
        <pc:sldMkLst>
          <pc:docMk/>
          <pc:sldMk cId="595921098" sldId="260"/>
        </pc:sldMkLst>
        <pc:spChg chg="del mod">
          <ac:chgData name="Seyed Hamed" userId="220999c3-e6ef-4426-a304-d27831ca2f92" providerId="ADAL" clId="{0C393940-A269-4DC6-B832-1755C98FB8C9}" dt="2025-01-17T12:08:31.783" v="9415" actId="478"/>
          <ac:spMkLst>
            <pc:docMk/>
            <pc:sldMk cId="595921098" sldId="260"/>
            <ac:spMk id="3" creationId="{7FC01E4C-E731-FCEF-6B0D-03DB041A74DF}"/>
          </ac:spMkLst>
        </pc:spChg>
        <pc:spChg chg="add del mod">
          <ac:chgData name="Seyed Hamed" userId="220999c3-e6ef-4426-a304-d27831ca2f92" providerId="ADAL" clId="{0C393940-A269-4DC6-B832-1755C98FB8C9}" dt="2025-01-17T02:40:14.773" v="8900" actId="20577"/>
          <ac:spMkLst>
            <pc:docMk/>
            <pc:sldMk cId="595921098" sldId="260"/>
            <ac:spMk id="4" creationId="{A5A4CB39-C269-9734-0C0A-3A405C4FED76}"/>
          </ac:spMkLst>
        </pc:spChg>
        <pc:spChg chg="add del mod">
          <ac:chgData name="Seyed Hamed" userId="220999c3-e6ef-4426-a304-d27831ca2f92" providerId="ADAL" clId="{0C393940-A269-4DC6-B832-1755C98FB8C9}" dt="2025-01-17T12:08:34.777" v="9416" actId="478"/>
          <ac:spMkLst>
            <pc:docMk/>
            <pc:sldMk cId="595921098" sldId="260"/>
            <ac:spMk id="8" creationId="{E2E3E799-ACC7-E479-8A3A-412561270285}"/>
          </ac:spMkLst>
        </pc:spChg>
        <pc:spChg chg="add mod">
          <ac:chgData name="Seyed Hamed" userId="220999c3-e6ef-4426-a304-d27831ca2f92" providerId="ADAL" clId="{0C393940-A269-4DC6-B832-1755C98FB8C9}" dt="2025-01-17T12:08:35.203" v="9417"/>
          <ac:spMkLst>
            <pc:docMk/>
            <pc:sldMk cId="595921098" sldId="260"/>
            <ac:spMk id="9" creationId="{12605B80-51CE-0EF6-C628-0AD95618CB44}"/>
          </ac:spMkLst>
        </pc:spChg>
        <pc:spChg chg="add mod">
          <ac:chgData name="Seyed Hamed" userId="220999c3-e6ef-4426-a304-d27831ca2f92" providerId="ADAL" clId="{0C393940-A269-4DC6-B832-1755C98FB8C9}" dt="2025-01-17T12:08:35.203" v="9417"/>
          <ac:spMkLst>
            <pc:docMk/>
            <pc:sldMk cId="595921098" sldId="260"/>
            <ac:spMk id="10" creationId="{01153105-340C-DA82-3B36-CE1999C76FBC}"/>
          </ac:spMkLst>
        </pc:spChg>
        <pc:spChg chg="add mod">
          <ac:chgData name="Seyed Hamed" userId="220999c3-e6ef-4426-a304-d27831ca2f92" providerId="ADAL" clId="{0C393940-A269-4DC6-B832-1755C98FB8C9}" dt="2025-01-17T12:08:35.203" v="9417"/>
          <ac:spMkLst>
            <pc:docMk/>
            <pc:sldMk cId="595921098" sldId="260"/>
            <ac:spMk id="11" creationId="{616D91A9-D4A9-2100-4CDF-5EB32AB874B3}"/>
          </ac:spMkLst>
        </pc:spChg>
        <pc:spChg chg="add mod">
          <ac:chgData name="Seyed Hamed" userId="220999c3-e6ef-4426-a304-d27831ca2f92" providerId="ADAL" clId="{0C393940-A269-4DC6-B832-1755C98FB8C9}" dt="2025-01-17T12:08:35.203" v="9417"/>
          <ac:spMkLst>
            <pc:docMk/>
            <pc:sldMk cId="595921098" sldId="260"/>
            <ac:spMk id="12" creationId="{44455275-C307-F356-68CE-362CAD9D051C}"/>
          </ac:spMkLst>
        </pc:spChg>
        <pc:spChg chg="add mod">
          <ac:chgData name="Seyed Hamed" userId="220999c3-e6ef-4426-a304-d27831ca2f92" providerId="ADAL" clId="{0C393940-A269-4DC6-B832-1755C98FB8C9}" dt="2025-01-17T12:08:35.203" v="9417"/>
          <ac:spMkLst>
            <pc:docMk/>
            <pc:sldMk cId="595921098" sldId="260"/>
            <ac:spMk id="13" creationId="{326A64E9-6FF4-DF3D-D2D2-57B410F63468}"/>
          </ac:spMkLst>
        </pc:spChg>
        <pc:spChg chg="add mod">
          <ac:chgData name="Seyed Hamed" userId="220999c3-e6ef-4426-a304-d27831ca2f92" providerId="ADAL" clId="{0C393940-A269-4DC6-B832-1755C98FB8C9}" dt="2025-01-17T12:08:35.203" v="9417"/>
          <ac:spMkLst>
            <pc:docMk/>
            <pc:sldMk cId="595921098" sldId="260"/>
            <ac:spMk id="14" creationId="{4BFDC976-A1F0-F0DB-E910-86B310B3245A}"/>
          </ac:spMkLst>
        </pc:spChg>
        <pc:spChg chg="add mod">
          <ac:chgData name="Seyed Hamed" userId="220999c3-e6ef-4426-a304-d27831ca2f92" providerId="ADAL" clId="{0C393940-A269-4DC6-B832-1755C98FB8C9}" dt="2025-01-17T12:08:35.203" v="9417"/>
          <ac:spMkLst>
            <pc:docMk/>
            <pc:sldMk cId="595921098" sldId="260"/>
            <ac:spMk id="15" creationId="{7153A26C-9B14-7287-45A8-17329D69477E}"/>
          </ac:spMkLst>
        </pc:spChg>
        <pc:spChg chg="add mod">
          <ac:chgData name="Seyed Hamed" userId="220999c3-e6ef-4426-a304-d27831ca2f92" providerId="ADAL" clId="{0C393940-A269-4DC6-B832-1755C98FB8C9}" dt="2025-01-17T12:08:35.203" v="9417"/>
          <ac:spMkLst>
            <pc:docMk/>
            <pc:sldMk cId="595921098" sldId="260"/>
            <ac:spMk id="16" creationId="{BD1C14DE-FFC7-228B-C8D9-B16DD8E3F2C3}"/>
          </ac:spMkLst>
        </pc:spChg>
        <pc:spChg chg="add mod">
          <ac:chgData name="Seyed Hamed" userId="220999c3-e6ef-4426-a304-d27831ca2f92" providerId="ADAL" clId="{0C393940-A269-4DC6-B832-1755C98FB8C9}" dt="2025-01-17T12:08:35.203" v="9417"/>
          <ac:spMkLst>
            <pc:docMk/>
            <pc:sldMk cId="595921098" sldId="260"/>
            <ac:spMk id="17" creationId="{6BAA26BC-CAE2-50DA-2DCD-607F82E41CBD}"/>
          </ac:spMkLst>
        </pc:spChg>
        <pc:spChg chg="add mod">
          <ac:chgData name="Seyed Hamed" userId="220999c3-e6ef-4426-a304-d27831ca2f92" providerId="ADAL" clId="{0C393940-A269-4DC6-B832-1755C98FB8C9}" dt="2025-01-17T12:08:35.203" v="9417"/>
          <ac:spMkLst>
            <pc:docMk/>
            <pc:sldMk cId="595921098" sldId="260"/>
            <ac:spMk id="18" creationId="{20500FC3-B642-E77C-D629-3BC9CA8FDED2}"/>
          </ac:spMkLst>
        </pc:spChg>
        <pc:spChg chg="add mod">
          <ac:chgData name="Seyed Hamed" userId="220999c3-e6ef-4426-a304-d27831ca2f92" providerId="ADAL" clId="{0C393940-A269-4DC6-B832-1755C98FB8C9}" dt="2025-01-17T12:08:35.203" v="9417"/>
          <ac:spMkLst>
            <pc:docMk/>
            <pc:sldMk cId="595921098" sldId="260"/>
            <ac:spMk id="19" creationId="{98F31A21-6DD7-D133-23BB-F79F3559F5A1}"/>
          </ac:spMkLst>
        </pc:spChg>
        <pc:spChg chg="mod">
          <ac:chgData name="Seyed Hamed" userId="220999c3-e6ef-4426-a304-d27831ca2f92" providerId="ADAL" clId="{0C393940-A269-4DC6-B832-1755C98FB8C9}" dt="2025-01-17T12:08:35.203" v="9417"/>
          <ac:spMkLst>
            <pc:docMk/>
            <pc:sldMk cId="595921098" sldId="260"/>
            <ac:spMk id="21" creationId="{3426BC90-7597-A103-D661-4E68AEF5A07B}"/>
          </ac:spMkLst>
        </pc:spChg>
        <pc:spChg chg="mod">
          <ac:chgData name="Seyed Hamed" userId="220999c3-e6ef-4426-a304-d27831ca2f92" providerId="ADAL" clId="{0C393940-A269-4DC6-B832-1755C98FB8C9}" dt="2025-01-17T12:08:35.203" v="9417"/>
          <ac:spMkLst>
            <pc:docMk/>
            <pc:sldMk cId="595921098" sldId="260"/>
            <ac:spMk id="22" creationId="{6EE7CFC8-FC8A-08A3-7C50-58C5BA891369}"/>
          </ac:spMkLst>
        </pc:spChg>
        <pc:spChg chg="mod">
          <ac:chgData name="Seyed Hamed" userId="220999c3-e6ef-4426-a304-d27831ca2f92" providerId="ADAL" clId="{0C393940-A269-4DC6-B832-1755C98FB8C9}" dt="2025-01-17T12:08:35.203" v="9417"/>
          <ac:spMkLst>
            <pc:docMk/>
            <pc:sldMk cId="595921098" sldId="260"/>
            <ac:spMk id="23" creationId="{E37690A9-F22D-0B6D-C389-76BDDC9A4E6F}"/>
          </ac:spMkLst>
        </pc:spChg>
        <pc:spChg chg="mod">
          <ac:chgData name="Seyed Hamed" userId="220999c3-e6ef-4426-a304-d27831ca2f92" providerId="ADAL" clId="{0C393940-A269-4DC6-B832-1755C98FB8C9}" dt="2025-01-17T12:08:35.203" v="9417"/>
          <ac:spMkLst>
            <pc:docMk/>
            <pc:sldMk cId="595921098" sldId="260"/>
            <ac:spMk id="26" creationId="{516A0C03-9BFE-6503-96B2-F291F0BE4A57}"/>
          </ac:spMkLst>
        </pc:spChg>
        <pc:spChg chg="mod">
          <ac:chgData name="Seyed Hamed" userId="220999c3-e6ef-4426-a304-d27831ca2f92" providerId="ADAL" clId="{0C393940-A269-4DC6-B832-1755C98FB8C9}" dt="2025-01-17T12:08:35.203" v="9417"/>
          <ac:spMkLst>
            <pc:docMk/>
            <pc:sldMk cId="595921098" sldId="260"/>
            <ac:spMk id="29" creationId="{30A4BE3F-8372-07EE-F0D3-DBC9E5C8EC36}"/>
          </ac:spMkLst>
        </pc:spChg>
        <pc:spChg chg="del mod">
          <ac:chgData name="Seyed Hamed" userId="220999c3-e6ef-4426-a304-d27831ca2f92" providerId="ADAL" clId="{0C393940-A269-4DC6-B832-1755C98FB8C9}" dt="2025-01-17T12:08:31.783" v="9415" actId="478"/>
          <ac:spMkLst>
            <pc:docMk/>
            <pc:sldMk cId="595921098" sldId="260"/>
            <ac:spMk id="30" creationId="{97A4C8FC-5BCF-54FB-7CE3-B3B3FCBFA48E}"/>
          </ac:spMkLst>
        </pc:spChg>
        <pc:spChg chg="mod">
          <ac:chgData name="Seyed Hamed" userId="220999c3-e6ef-4426-a304-d27831ca2f92" providerId="ADAL" clId="{0C393940-A269-4DC6-B832-1755C98FB8C9}" dt="2025-01-17T12:08:35.203" v="9417"/>
          <ac:spMkLst>
            <pc:docMk/>
            <pc:sldMk cId="595921098" sldId="260"/>
            <ac:spMk id="31" creationId="{CE6769B8-A3E2-38BF-5AD8-D49AFCD4028D}"/>
          </ac:spMkLst>
        </pc:spChg>
        <pc:spChg chg="mod">
          <ac:chgData name="Seyed Hamed" userId="220999c3-e6ef-4426-a304-d27831ca2f92" providerId="ADAL" clId="{0C393940-A269-4DC6-B832-1755C98FB8C9}" dt="2025-01-17T12:08:35.203" v="9417"/>
          <ac:spMkLst>
            <pc:docMk/>
            <pc:sldMk cId="595921098" sldId="260"/>
            <ac:spMk id="32" creationId="{0BF9E6BD-AFB3-FF2E-08A4-7006DD566726}"/>
          </ac:spMkLst>
        </pc:spChg>
        <pc:spChg chg="mod">
          <ac:chgData name="Seyed Hamed" userId="220999c3-e6ef-4426-a304-d27831ca2f92" providerId="ADAL" clId="{0C393940-A269-4DC6-B832-1755C98FB8C9}" dt="2025-01-17T12:08:35.203" v="9417"/>
          <ac:spMkLst>
            <pc:docMk/>
            <pc:sldMk cId="595921098" sldId="260"/>
            <ac:spMk id="33" creationId="{1E612013-6F04-3338-3BAE-ECF3E385E1C1}"/>
          </ac:spMkLst>
        </pc:spChg>
        <pc:spChg chg="mod">
          <ac:chgData name="Seyed Hamed" userId="220999c3-e6ef-4426-a304-d27831ca2f92" providerId="ADAL" clId="{0C393940-A269-4DC6-B832-1755C98FB8C9}" dt="2025-01-17T12:08:35.203" v="9417"/>
          <ac:spMkLst>
            <pc:docMk/>
            <pc:sldMk cId="595921098" sldId="260"/>
            <ac:spMk id="34" creationId="{AF2485D1-40B4-6460-E124-DA07F1C671E8}"/>
          </ac:spMkLst>
        </pc:spChg>
        <pc:spChg chg="mod">
          <ac:chgData name="Seyed Hamed" userId="220999c3-e6ef-4426-a304-d27831ca2f92" providerId="ADAL" clId="{0C393940-A269-4DC6-B832-1755C98FB8C9}" dt="2025-01-17T12:08:35.203" v="9417"/>
          <ac:spMkLst>
            <pc:docMk/>
            <pc:sldMk cId="595921098" sldId="260"/>
            <ac:spMk id="35" creationId="{D9BC87C2-0B4B-03BC-B09E-756904CA616C}"/>
          </ac:spMkLst>
        </pc:spChg>
        <pc:spChg chg="mod">
          <ac:chgData name="Seyed Hamed" userId="220999c3-e6ef-4426-a304-d27831ca2f92" providerId="ADAL" clId="{0C393940-A269-4DC6-B832-1755C98FB8C9}" dt="2025-01-17T12:08:35.203" v="9417"/>
          <ac:spMkLst>
            <pc:docMk/>
            <pc:sldMk cId="595921098" sldId="260"/>
            <ac:spMk id="36" creationId="{8D5A97FC-DD1C-8CD2-B44E-93D14E61B057}"/>
          </ac:spMkLst>
        </pc:spChg>
        <pc:spChg chg="mod">
          <ac:chgData name="Seyed Hamed" userId="220999c3-e6ef-4426-a304-d27831ca2f92" providerId="ADAL" clId="{0C393940-A269-4DC6-B832-1755C98FB8C9}" dt="2025-01-17T12:08:35.203" v="9417"/>
          <ac:spMkLst>
            <pc:docMk/>
            <pc:sldMk cId="595921098" sldId="260"/>
            <ac:spMk id="37" creationId="{377EB562-B3E3-E5E9-5688-CAA83F0DE9D8}"/>
          </ac:spMkLst>
        </pc:spChg>
        <pc:spChg chg="add del mod">
          <ac:chgData name="Seyed Hamed" userId="220999c3-e6ef-4426-a304-d27831ca2f92" providerId="ADAL" clId="{0C393940-A269-4DC6-B832-1755C98FB8C9}" dt="2025-01-17T12:20:58.991" v="9485" actId="478"/>
          <ac:spMkLst>
            <pc:docMk/>
            <pc:sldMk cId="595921098" sldId="260"/>
            <ac:spMk id="38" creationId="{103E7171-97C9-714A-58C0-4A2668939CF3}"/>
          </ac:spMkLst>
        </pc:spChg>
        <pc:spChg chg="add del mod">
          <ac:chgData name="Seyed Hamed" userId="220999c3-e6ef-4426-a304-d27831ca2f92" providerId="ADAL" clId="{0C393940-A269-4DC6-B832-1755C98FB8C9}" dt="2025-01-17T12:20:58.991" v="9485" actId="478"/>
          <ac:spMkLst>
            <pc:docMk/>
            <pc:sldMk cId="595921098" sldId="260"/>
            <ac:spMk id="39" creationId="{AEEBABF3-7D30-3365-FF07-FD25D63F2B6E}"/>
          </ac:spMkLst>
        </pc:spChg>
        <pc:spChg chg="add mod">
          <ac:chgData name="Seyed Hamed" userId="220999c3-e6ef-4426-a304-d27831ca2f92" providerId="ADAL" clId="{0C393940-A269-4DC6-B832-1755C98FB8C9}" dt="2025-01-17T12:08:35.203" v="9417"/>
          <ac:spMkLst>
            <pc:docMk/>
            <pc:sldMk cId="595921098" sldId="260"/>
            <ac:spMk id="43" creationId="{10876522-8B6C-DD1F-E673-E7A4A0C4CCC3}"/>
          </ac:spMkLst>
        </pc:spChg>
        <pc:spChg chg="add mod">
          <ac:chgData name="Seyed Hamed" userId="220999c3-e6ef-4426-a304-d27831ca2f92" providerId="ADAL" clId="{0C393940-A269-4DC6-B832-1755C98FB8C9}" dt="2025-01-17T12:08:35.203" v="9417"/>
          <ac:spMkLst>
            <pc:docMk/>
            <pc:sldMk cId="595921098" sldId="260"/>
            <ac:spMk id="44" creationId="{BB864FA1-2B02-727E-B219-3DA363B9B35B}"/>
          </ac:spMkLst>
        </pc:spChg>
        <pc:spChg chg="add del mod">
          <ac:chgData name="Seyed Hamed" userId="220999c3-e6ef-4426-a304-d27831ca2f92" providerId="ADAL" clId="{0C393940-A269-4DC6-B832-1755C98FB8C9}" dt="2025-01-17T12:20:58.991" v="9485" actId="478"/>
          <ac:spMkLst>
            <pc:docMk/>
            <pc:sldMk cId="595921098" sldId="260"/>
            <ac:spMk id="45" creationId="{B74F6DC3-C1F5-E982-5277-FA9C5B264F6A}"/>
          </ac:spMkLst>
        </pc:spChg>
        <pc:spChg chg="add mod">
          <ac:chgData name="Seyed Hamed" userId="220999c3-e6ef-4426-a304-d27831ca2f92" providerId="ADAL" clId="{0C393940-A269-4DC6-B832-1755C98FB8C9}" dt="2025-01-17T12:08:35.203" v="9417"/>
          <ac:spMkLst>
            <pc:docMk/>
            <pc:sldMk cId="595921098" sldId="260"/>
            <ac:spMk id="48" creationId="{140E196A-F012-CA35-F364-60586F967DA8}"/>
          </ac:spMkLst>
        </pc:spChg>
        <pc:spChg chg="add mod">
          <ac:chgData name="Seyed Hamed" userId="220999c3-e6ef-4426-a304-d27831ca2f92" providerId="ADAL" clId="{0C393940-A269-4DC6-B832-1755C98FB8C9}" dt="2025-01-17T12:08:35.203" v="9417"/>
          <ac:spMkLst>
            <pc:docMk/>
            <pc:sldMk cId="595921098" sldId="260"/>
            <ac:spMk id="49" creationId="{1E2B479D-B5FA-B26B-C78E-C0572C671B82}"/>
          </ac:spMkLst>
        </pc:spChg>
        <pc:spChg chg="add mod">
          <ac:chgData name="Seyed Hamed" userId="220999c3-e6ef-4426-a304-d27831ca2f92" providerId="ADAL" clId="{0C393940-A269-4DC6-B832-1755C98FB8C9}" dt="2025-01-17T12:08:35.203" v="9417"/>
          <ac:spMkLst>
            <pc:docMk/>
            <pc:sldMk cId="595921098" sldId="260"/>
            <ac:spMk id="50" creationId="{CAB2D167-1E9A-6469-6006-D2D5E0E38A15}"/>
          </ac:spMkLst>
        </pc:spChg>
        <pc:spChg chg="add mod">
          <ac:chgData name="Seyed Hamed" userId="220999c3-e6ef-4426-a304-d27831ca2f92" providerId="ADAL" clId="{0C393940-A269-4DC6-B832-1755C98FB8C9}" dt="2025-01-17T12:08:35.203" v="9417"/>
          <ac:spMkLst>
            <pc:docMk/>
            <pc:sldMk cId="595921098" sldId="260"/>
            <ac:spMk id="51" creationId="{2FB81F10-C4B6-30F7-D62B-36C40FECFA62}"/>
          </ac:spMkLst>
        </pc:spChg>
        <pc:spChg chg="add mod">
          <ac:chgData name="Seyed Hamed" userId="220999c3-e6ef-4426-a304-d27831ca2f92" providerId="ADAL" clId="{0C393940-A269-4DC6-B832-1755C98FB8C9}" dt="2025-01-17T12:08:35.203" v="9417"/>
          <ac:spMkLst>
            <pc:docMk/>
            <pc:sldMk cId="595921098" sldId="260"/>
            <ac:spMk id="52" creationId="{6BA49970-E92F-7C8C-7C10-24EAB7375632}"/>
          </ac:spMkLst>
        </pc:spChg>
        <pc:spChg chg="add mod">
          <ac:chgData name="Seyed Hamed" userId="220999c3-e6ef-4426-a304-d27831ca2f92" providerId="ADAL" clId="{0C393940-A269-4DC6-B832-1755C98FB8C9}" dt="2025-01-17T12:08:35.203" v="9417"/>
          <ac:spMkLst>
            <pc:docMk/>
            <pc:sldMk cId="595921098" sldId="260"/>
            <ac:spMk id="53" creationId="{12A039B7-62DC-CD74-1001-03BE8A29B365}"/>
          </ac:spMkLst>
        </pc:spChg>
        <pc:spChg chg="add mod">
          <ac:chgData name="Seyed Hamed" userId="220999c3-e6ef-4426-a304-d27831ca2f92" providerId="ADAL" clId="{0C393940-A269-4DC6-B832-1755C98FB8C9}" dt="2025-01-17T12:08:35.203" v="9417"/>
          <ac:spMkLst>
            <pc:docMk/>
            <pc:sldMk cId="595921098" sldId="260"/>
            <ac:spMk id="54" creationId="{DE995E78-1DAB-06E7-C4AC-E8A54489FC99}"/>
          </ac:spMkLst>
        </pc:spChg>
        <pc:spChg chg="add mod">
          <ac:chgData name="Seyed Hamed" userId="220999c3-e6ef-4426-a304-d27831ca2f92" providerId="ADAL" clId="{0C393940-A269-4DC6-B832-1755C98FB8C9}" dt="2025-01-17T12:08:35.203" v="9417"/>
          <ac:spMkLst>
            <pc:docMk/>
            <pc:sldMk cId="595921098" sldId="260"/>
            <ac:spMk id="55" creationId="{AC526B14-59D1-728F-A272-8EAEF770827D}"/>
          </ac:spMkLst>
        </pc:spChg>
        <pc:spChg chg="add mod">
          <ac:chgData name="Seyed Hamed" userId="220999c3-e6ef-4426-a304-d27831ca2f92" providerId="ADAL" clId="{0C393940-A269-4DC6-B832-1755C98FB8C9}" dt="2025-01-17T12:08:35.203" v="9417"/>
          <ac:spMkLst>
            <pc:docMk/>
            <pc:sldMk cId="595921098" sldId="260"/>
            <ac:spMk id="56" creationId="{3EB5E4C1-BFD6-B48E-C5A7-8845FD3762EE}"/>
          </ac:spMkLst>
        </pc:spChg>
        <pc:spChg chg="add mod">
          <ac:chgData name="Seyed Hamed" userId="220999c3-e6ef-4426-a304-d27831ca2f92" providerId="ADAL" clId="{0C393940-A269-4DC6-B832-1755C98FB8C9}" dt="2025-01-17T12:08:35.203" v="9417"/>
          <ac:spMkLst>
            <pc:docMk/>
            <pc:sldMk cId="595921098" sldId="260"/>
            <ac:spMk id="57" creationId="{69F081FE-4371-F164-926B-DE168E8694CA}"/>
          </ac:spMkLst>
        </pc:spChg>
        <pc:spChg chg="add mod">
          <ac:chgData name="Seyed Hamed" userId="220999c3-e6ef-4426-a304-d27831ca2f92" providerId="ADAL" clId="{0C393940-A269-4DC6-B832-1755C98FB8C9}" dt="2025-01-17T12:08:35.203" v="9417"/>
          <ac:spMkLst>
            <pc:docMk/>
            <pc:sldMk cId="595921098" sldId="260"/>
            <ac:spMk id="58" creationId="{60932070-B298-7B6C-7598-58C8BA5FB391}"/>
          </ac:spMkLst>
        </pc:spChg>
        <pc:spChg chg="add mod">
          <ac:chgData name="Seyed Hamed" userId="220999c3-e6ef-4426-a304-d27831ca2f92" providerId="ADAL" clId="{0C393940-A269-4DC6-B832-1755C98FB8C9}" dt="2025-01-17T12:08:35.203" v="9417"/>
          <ac:spMkLst>
            <pc:docMk/>
            <pc:sldMk cId="595921098" sldId="260"/>
            <ac:spMk id="59" creationId="{A8106489-9E00-668D-F5E3-53C68D29A1EF}"/>
          </ac:spMkLst>
        </pc:spChg>
        <pc:spChg chg="add mod">
          <ac:chgData name="Seyed Hamed" userId="220999c3-e6ef-4426-a304-d27831ca2f92" providerId="ADAL" clId="{0C393940-A269-4DC6-B832-1755C98FB8C9}" dt="2025-01-17T12:08:35.203" v="9417"/>
          <ac:spMkLst>
            <pc:docMk/>
            <pc:sldMk cId="595921098" sldId="260"/>
            <ac:spMk id="60" creationId="{56F7DF76-0628-8690-49C8-B3A0BB277512}"/>
          </ac:spMkLst>
        </pc:spChg>
        <pc:spChg chg="add mod">
          <ac:chgData name="Seyed Hamed" userId="220999c3-e6ef-4426-a304-d27831ca2f92" providerId="ADAL" clId="{0C393940-A269-4DC6-B832-1755C98FB8C9}" dt="2025-01-17T12:08:35.203" v="9417"/>
          <ac:spMkLst>
            <pc:docMk/>
            <pc:sldMk cId="595921098" sldId="260"/>
            <ac:spMk id="61" creationId="{6D719D18-3469-47BA-A842-C0B368E1EF55}"/>
          </ac:spMkLst>
        </pc:spChg>
        <pc:spChg chg="add mod">
          <ac:chgData name="Seyed Hamed" userId="220999c3-e6ef-4426-a304-d27831ca2f92" providerId="ADAL" clId="{0C393940-A269-4DC6-B832-1755C98FB8C9}" dt="2025-01-17T12:08:35.203" v="9417"/>
          <ac:spMkLst>
            <pc:docMk/>
            <pc:sldMk cId="595921098" sldId="260"/>
            <ac:spMk id="62" creationId="{A2F8B478-F03F-CCD6-31AE-31643E304D15}"/>
          </ac:spMkLst>
        </pc:spChg>
        <pc:spChg chg="add mod">
          <ac:chgData name="Seyed Hamed" userId="220999c3-e6ef-4426-a304-d27831ca2f92" providerId="ADAL" clId="{0C393940-A269-4DC6-B832-1755C98FB8C9}" dt="2025-01-17T12:08:35.203" v="9417"/>
          <ac:spMkLst>
            <pc:docMk/>
            <pc:sldMk cId="595921098" sldId="260"/>
            <ac:spMk id="63" creationId="{249CD5E4-FAAD-2671-CC01-C76F866C3170}"/>
          </ac:spMkLst>
        </pc:spChg>
        <pc:spChg chg="add mod">
          <ac:chgData name="Seyed Hamed" userId="220999c3-e6ef-4426-a304-d27831ca2f92" providerId="ADAL" clId="{0C393940-A269-4DC6-B832-1755C98FB8C9}" dt="2025-01-17T12:08:35.203" v="9417"/>
          <ac:spMkLst>
            <pc:docMk/>
            <pc:sldMk cId="595921098" sldId="260"/>
            <ac:spMk id="2082" creationId="{618E4424-37D6-60C8-9E14-40ADB2F62719}"/>
          </ac:spMkLst>
        </pc:spChg>
        <pc:spChg chg="add mod">
          <ac:chgData name="Seyed Hamed" userId="220999c3-e6ef-4426-a304-d27831ca2f92" providerId="ADAL" clId="{0C393940-A269-4DC6-B832-1755C98FB8C9}" dt="2025-01-17T12:08:35.203" v="9417"/>
          <ac:spMkLst>
            <pc:docMk/>
            <pc:sldMk cId="595921098" sldId="260"/>
            <ac:spMk id="2083" creationId="{0E05726A-5BB7-831C-2F8A-9E92A5BDFA3F}"/>
          </ac:spMkLst>
        </pc:spChg>
        <pc:spChg chg="add del mod">
          <ac:chgData name="Seyed Hamed" userId="220999c3-e6ef-4426-a304-d27831ca2f92" providerId="ADAL" clId="{0C393940-A269-4DC6-B832-1755C98FB8C9}" dt="2025-01-17T12:11:33.971" v="9483" actId="478"/>
          <ac:spMkLst>
            <pc:docMk/>
            <pc:sldMk cId="595921098" sldId="260"/>
            <ac:spMk id="2084" creationId="{29C80926-0642-2C13-36BA-B4775C088FA4}"/>
          </ac:spMkLst>
        </pc:spChg>
        <pc:spChg chg="del mod">
          <ac:chgData name="Seyed Hamed" userId="220999c3-e6ef-4426-a304-d27831ca2f92" providerId="ADAL" clId="{0C393940-A269-4DC6-B832-1755C98FB8C9}" dt="2025-01-17T12:08:31.783" v="9415" actId="478"/>
          <ac:spMkLst>
            <pc:docMk/>
            <pc:sldMk cId="595921098" sldId="260"/>
            <ac:spMk id="2097" creationId="{F8DC6DE0-2797-9EE0-2A5C-EF1B03F65CB6}"/>
          </ac:spMkLst>
        </pc:spChg>
        <pc:spChg chg="mod">
          <ac:chgData name="Seyed Hamed" userId="220999c3-e6ef-4426-a304-d27831ca2f92" providerId="ADAL" clId="{0C393940-A269-4DC6-B832-1755C98FB8C9}" dt="2025-01-17T12:08:40.200" v="9418" actId="1076"/>
          <ac:spMkLst>
            <pc:docMk/>
            <pc:sldMk cId="595921098" sldId="260"/>
            <ac:spMk id="2142" creationId="{E2C66B61-47BC-2A3D-AA75-7DD5A0132F69}"/>
          </ac:spMkLst>
        </pc:spChg>
        <pc:spChg chg="mod">
          <ac:chgData name="Seyed Hamed" userId="220999c3-e6ef-4426-a304-d27831ca2f92" providerId="ADAL" clId="{0C393940-A269-4DC6-B832-1755C98FB8C9}" dt="2025-01-17T12:10:00.491" v="9427" actId="113"/>
          <ac:spMkLst>
            <pc:docMk/>
            <pc:sldMk cId="595921098" sldId="260"/>
            <ac:spMk id="2144" creationId="{82384AD8-7CA3-49E3-A08B-649175DA4B6E}"/>
          </ac:spMkLst>
        </pc:spChg>
        <pc:spChg chg="add mod">
          <ac:chgData name="Seyed Hamed" userId="220999c3-e6ef-4426-a304-d27831ca2f92" providerId="ADAL" clId="{0C393940-A269-4DC6-B832-1755C98FB8C9}" dt="2025-01-17T12:08:35.203" v="9417"/>
          <ac:spMkLst>
            <pc:docMk/>
            <pc:sldMk cId="595921098" sldId="260"/>
            <ac:spMk id="2240" creationId="{0BAE3D00-6348-8C71-403B-2ED258B48C8D}"/>
          </ac:spMkLst>
        </pc:spChg>
        <pc:spChg chg="add mod">
          <ac:chgData name="Seyed Hamed" userId="220999c3-e6ef-4426-a304-d27831ca2f92" providerId="ADAL" clId="{0C393940-A269-4DC6-B832-1755C98FB8C9}" dt="2025-01-17T12:08:35.203" v="9417"/>
          <ac:spMkLst>
            <pc:docMk/>
            <pc:sldMk cId="595921098" sldId="260"/>
            <ac:spMk id="2241" creationId="{CC094DCC-3372-4EFA-81A3-5613EFEFC6D0}"/>
          </ac:spMkLst>
        </pc:spChg>
        <pc:spChg chg="mod">
          <ac:chgData name="Seyed Hamed" userId="220999c3-e6ef-4426-a304-d27831ca2f92" providerId="ADAL" clId="{0C393940-A269-4DC6-B832-1755C98FB8C9}" dt="2025-01-17T12:06:56.969" v="9414" actId="1076"/>
          <ac:spMkLst>
            <pc:docMk/>
            <pc:sldMk cId="595921098" sldId="260"/>
            <ac:spMk id="2270" creationId="{01C70146-C1A2-E4E9-C949-EAF4252BECF5}"/>
          </ac:spMkLst>
        </pc:spChg>
        <pc:spChg chg="mod">
          <ac:chgData name="Seyed Hamed" userId="220999c3-e6ef-4426-a304-d27831ca2f92" providerId="ADAL" clId="{0C393940-A269-4DC6-B832-1755C98FB8C9}" dt="2025-01-17T12:06:56.969" v="9414" actId="1076"/>
          <ac:spMkLst>
            <pc:docMk/>
            <pc:sldMk cId="595921098" sldId="260"/>
            <ac:spMk id="2271" creationId="{B2E55B45-F2C3-4380-78A5-22418A84567E}"/>
          </ac:spMkLst>
        </pc:spChg>
        <pc:spChg chg="mod">
          <ac:chgData name="Seyed Hamed" userId="220999c3-e6ef-4426-a304-d27831ca2f92" providerId="ADAL" clId="{0C393940-A269-4DC6-B832-1755C98FB8C9}" dt="2025-01-17T12:06:56.969" v="9414" actId="1076"/>
          <ac:spMkLst>
            <pc:docMk/>
            <pc:sldMk cId="595921098" sldId="260"/>
            <ac:spMk id="2272" creationId="{69D89E7C-BB7F-4B20-A26A-29705FE51404}"/>
          </ac:spMkLst>
        </pc:spChg>
        <pc:spChg chg="mod">
          <ac:chgData name="Seyed Hamed" userId="220999c3-e6ef-4426-a304-d27831ca2f92" providerId="ADAL" clId="{0C393940-A269-4DC6-B832-1755C98FB8C9}" dt="2025-01-17T12:06:56.969" v="9414" actId="1076"/>
          <ac:spMkLst>
            <pc:docMk/>
            <pc:sldMk cId="595921098" sldId="260"/>
            <ac:spMk id="2275" creationId="{EDE263AC-763A-2611-6B02-8B9AB5C3E2A8}"/>
          </ac:spMkLst>
        </pc:spChg>
        <pc:spChg chg="mod">
          <ac:chgData name="Seyed Hamed" userId="220999c3-e6ef-4426-a304-d27831ca2f92" providerId="ADAL" clId="{0C393940-A269-4DC6-B832-1755C98FB8C9}" dt="2025-01-17T12:06:56.969" v="9414" actId="1076"/>
          <ac:spMkLst>
            <pc:docMk/>
            <pc:sldMk cId="595921098" sldId="260"/>
            <ac:spMk id="2278" creationId="{CF2AD475-4EC1-9E2C-6FC7-A60B9E599222}"/>
          </ac:spMkLst>
        </pc:spChg>
        <pc:spChg chg="mod">
          <ac:chgData name="Seyed Hamed" userId="220999c3-e6ef-4426-a304-d27831ca2f92" providerId="ADAL" clId="{0C393940-A269-4DC6-B832-1755C98FB8C9}" dt="2025-01-17T12:06:56.969" v="9414" actId="1076"/>
          <ac:spMkLst>
            <pc:docMk/>
            <pc:sldMk cId="595921098" sldId="260"/>
            <ac:spMk id="2279" creationId="{71B66ACD-BC38-2667-F821-C5DF2BAC3D0E}"/>
          </ac:spMkLst>
        </pc:spChg>
        <pc:spChg chg="mod">
          <ac:chgData name="Seyed Hamed" userId="220999c3-e6ef-4426-a304-d27831ca2f92" providerId="ADAL" clId="{0C393940-A269-4DC6-B832-1755C98FB8C9}" dt="2025-01-17T12:06:56.969" v="9414" actId="1076"/>
          <ac:spMkLst>
            <pc:docMk/>
            <pc:sldMk cId="595921098" sldId="260"/>
            <ac:spMk id="2280" creationId="{E0C53927-1EA9-ECC3-58F3-D1301FB5B8DD}"/>
          </ac:spMkLst>
        </pc:spChg>
        <pc:spChg chg="mod">
          <ac:chgData name="Seyed Hamed" userId="220999c3-e6ef-4426-a304-d27831ca2f92" providerId="ADAL" clId="{0C393940-A269-4DC6-B832-1755C98FB8C9}" dt="2025-01-17T12:06:56.969" v="9414" actId="1076"/>
          <ac:spMkLst>
            <pc:docMk/>
            <pc:sldMk cId="595921098" sldId="260"/>
            <ac:spMk id="2281" creationId="{419CD216-144A-D201-D315-E9FE09BF436B}"/>
          </ac:spMkLst>
        </pc:spChg>
        <pc:spChg chg="mod">
          <ac:chgData name="Seyed Hamed" userId="220999c3-e6ef-4426-a304-d27831ca2f92" providerId="ADAL" clId="{0C393940-A269-4DC6-B832-1755C98FB8C9}" dt="2025-01-17T12:06:56.969" v="9414" actId="1076"/>
          <ac:spMkLst>
            <pc:docMk/>
            <pc:sldMk cId="595921098" sldId="260"/>
            <ac:spMk id="2282" creationId="{1CE750D4-D9B0-3DA5-DEA7-569AC0B13F59}"/>
          </ac:spMkLst>
        </pc:spChg>
        <pc:spChg chg="mod">
          <ac:chgData name="Seyed Hamed" userId="220999c3-e6ef-4426-a304-d27831ca2f92" providerId="ADAL" clId="{0C393940-A269-4DC6-B832-1755C98FB8C9}" dt="2025-01-17T12:06:56.969" v="9414" actId="1076"/>
          <ac:spMkLst>
            <pc:docMk/>
            <pc:sldMk cId="595921098" sldId="260"/>
            <ac:spMk id="2283" creationId="{77F59AA1-5B7E-64D6-D2FC-0A756A2567AC}"/>
          </ac:spMkLst>
        </pc:spChg>
        <pc:spChg chg="mod">
          <ac:chgData name="Seyed Hamed" userId="220999c3-e6ef-4426-a304-d27831ca2f92" providerId="ADAL" clId="{0C393940-A269-4DC6-B832-1755C98FB8C9}" dt="2025-01-17T12:06:56.969" v="9414" actId="1076"/>
          <ac:spMkLst>
            <pc:docMk/>
            <pc:sldMk cId="595921098" sldId="260"/>
            <ac:spMk id="2284" creationId="{02018438-B134-FB15-B740-B2E3E6118C4C}"/>
          </ac:spMkLst>
        </pc:spChg>
        <pc:spChg chg="mod">
          <ac:chgData name="Seyed Hamed" userId="220999c3-e6ef-4426-a304-d27831ca2f92" providerId="ADAL" clId="{0C393940-A269-4DC6-B832-1755C98FB8C9}" dt="2025-01-17T12:06:56.969" v="9414" actId="1076"/>
          <ac:spMkLst>
            <pc:docMk/>
            <pc:sldMk cId="595921098" sldId="260"/>
            <ac:spMk id="2285" creationId="{4E38416D-A85F-05D1-322D-F8F9BD8431E3}"/>
          </ac:spMkLst>
        </pc:spChg>
        <pc:spChg chg="mod">
          <ac:chgData name="Seyed Hamed" userId="220999c3-e6ef-4426-a304-d27831ca2f92" providerId="ADAL" clId="{0C393940-A269-4DC6-B832-1755C98FB8C9}" dt="2025-01-17T12:06:56.969" v="9414" actId="1076"/>
          <ac:spMkLst>
            <pc:docMk/>
            <pc:sldMk cId="595921098" sldId="260"/>
            <ac:spMk id="2286" creationId="{B37F6C16-625F-5905-11BE-7107DE198E8C}"/>
          </ac:spMkLst>
        </pc:spChg>
        <pc:spChg chg="mod">
          <ac:chgData name="Seyed Hamed" userId="220999c3-e6ef-4426-a304-d27831ca2f92" providerId="ADAL" clId="{0C393940-A269-4DC6-B832-1755C98FB8C9}" dt="2025-01-17T12:06:56.969" v="9414" actId="1076"/>
          <ac:spMkLst>
            <pc:docMk/>
            <pc:sldMk cId="595921098" sldId="260"/>
            <ac:spMk id="2287" creationId="{DE18C83E-7970-3076-285D-4266BC88DF67}"/>
          </ac:spMkLst>
        </pc:spChg>
        <pc:spChg chg="mod">
          <ac:chgData name="Seyed Hamed" userId="220999c3-e6ef-4426-a304-d27831ca2f92" providerId="ADAL" clId="{0C393940-A269-4DC6-B832-1755C98FB8C9}" dt="2025-01-17T12:06:56.969" v="9414" actId="1076"/>
          <ac:spMkLst>
            <pc:docMk/>
            <pc:sldMk cId="595921098" sldId="260"/>
            <ac:spMk id="2291" creationId="{90E75C02-A6DF-D60C-7911-5DB57403465D}"/>
          </ac:spMkLst>
        </pc:spChg>
        <pc:spChg chg="mod">
          <ac:chgData name="Seyed Hamed" userId="220999c3-e6ef-4426-a304-d27831ca2f92" providerId="ADAL" clId="{0C393940-A269-4DC6-B832-1755C98FB8C9}" dt="2025-01-17T12:06:56.969" v="9414" actId="1076"/>
          <ac:spMkLst>
            <pc:docMk/>
            <pc:sldMk cId="595921098" sldId="260"/>
            <ac:spMk id="2292" creationId="{D1C65DD4-D221-F368-74E2-D5995C9732AC}"/>
          </ac:spMkLst>
        </pc:spChg>
        <pc:spChg chg="mod">
          <ac:chgData name="Seyed Hamed" userId="220999c3-e6ef-4426-a304-d27831ca2f92" providerId="ADAL" clId="{0C393940-A269-4DC6-B832-1755C98FB8C9}" dt="2025-01-17T12:06:56.969" v="9414" actId="1076"/>
          <ac:spMkLst>
            <pc:docMk/>
            <pc:sldMk cId="595921098" sldId="260"/>
            <ac:spMk id="2293" creationId="{087E56F2-D66F-9B31-DBE4-975D5453F5DD}"/>
          </ac:spMkLst>
        </pc:spChg>
        <pc:spChg chg="mod">
          <ac:chgData name="Seyed Hamed" userId="220999c3-e6ef-4426-a304-d27831ca2f92" providerId="ADAL" clId="{0C393940-A269-4DC6-B832-1755C98FB8C9}" dt="2025-01-17T12:06:56.969" v="9414" actId="1076"/>
          <ac:spMkLst>
            <pc:docMk/>
            <pc:sldMk cId="595921098" sldId="260"/>
            <ac:spMk id="2294" creationId="{406F24FB-04A1-C2E6-659A-4BA1957D3192}"/>
          </ac:spMkLst>
        </pc:spChg>
        <pc:spChg chg="mod">
          <ac:chgData name="Seyed Hamed" userId="220999c3-e6ef-4426-a304-d27831ca2f92" providerId="ADAL" clId="{0C393940-A269-4DC6-B832-1755C98FB8C9}" dt="2025-01-17T12:06:56.969" v="9414" actId="1076"/>
          <ac:spMkLst>
            <pc:docMk/>
            <pc:sldMk cId="595921098" sldId="260"/>
            <ac:spMk id="2295" creationId="{E7FB5138-470F-058B-E0A3-675AE9AEBD6F}"/>
          </ac:spMkLst>
        </pc:spChg>
        <pc:spChg chg="mod">
          <ac:chgData name="Seyed Hamed" userId="220999c3-e6ef-4426-a304-d27831ca2f92" providerId="ADAL" clId="{0C393940-A269-4DC6-B832-1755C98FB8C9}" dt="2025-01-17T12:06:56.969" v="9414" actId="1076"/>
          <ac:spMkLst>
            <pc:docMk/>
            <pc:sldMk cId="595921098" sldId="260"/>
            <ac:spMk id="2296" creationId="{64A87718-9968-B6DB-B418-81D003F825C4}"/>
          </ac:spMkLst>
        </pc:spChg>
        <pc:spChg chg="mod">
          <ac:chgData name="Seyed Hamed" userId="220999c3-e6ef-4426-a304-d27831ca2f92" providerId="ADAL" clId="{0C393940-A269-4DC6-B832-1755C98FB8C9}" dt="2025-01-17T12:06:56.969" v="9414" actId="1076"/>
          <ac:spMkLst>
            <pc:docMk/>
            <pc:sldMk cId="595921098" sldId="260"/>
            <ac:spMk id="2297" creationId="{34432F86-0148-7E52-6430-50BBF060B766}"/>
          </ac:spMkLst>
        </pc:spChg>
        <pc:spChg chg="mod">
          <ac:chgData name="Seyed Hamed" userId="220999c3-e6ef-4426-a304-d27831ca2f92" providerId="ADAL" clId="{0C393940-A269-4DC6-B832-1755C98FB8C9}" dt="2025-01-17T12:06:56.969" v="9414" actId="1076"/>
          <ac:spMkLst>
            <pc:docMk/>
            <pc:sldMk cId="595921098" sldId="260"/>
            <ac:spMk id="2298" creationId="{3C110F02-EA2E-DB52-DD35-CE2B7585212B}"/>
          </ac:spMkLst>
        </pc:spChg>
        <pc:grpChg chg="mod ord">
          <ac:chgData name="Seyed Hamed" userId="220999c3-e6ef-4426-a304-d27831ca2f92" providerId="ADAL" clId="{0C393940-A269-4DC6-B832-1755C98FB8C9}" dt="2025-01-17T12:28:28.889" v="9526" actId="1076"/>
          <ac:grpSpMkLst>
            <pc:docMk/>
            <pc:sldMk cId="595921098" sldId="260"/>
            <ac:grpSpMk id="7" creationId="{1DBF9515-4FED-7A0A-B1A5-64675FE4BB2A}"/>
          </ac:grpSpMkLst>
        </pc:grpChg>
        <pc:grpChg chg="add mod">
          <ac:chgData name="Seyed Hamed" userId="220999c3-e6ef-4426-a304-d27831ca2f92" providerId="ADAL" clId="{0C393940-A269-4DC6-B832-1755C98FB8C9}" dt="2025-01-17T12:08:35.203" v="9417"/>
          <ac:grpSpMkLst>
            <pc:docMk/>
            <pc:sldMk cId="595921098" sldId="260"/>
            <ac:grpSpMk id="20" creationId="{2DE8B4A2-4EF1-F1AE-45B3-F9B412376AFE}"/>
          </ac:grpSpMkLst>
        </pc:grpChg>
        <pc:grpChg chg="del mod">
          <ac:chgData name="Seyed Hamed" userId="220999c3-e6ef-4426-a304-d27831ca2f92" providerId="ADAL" clId="{0C393940-A269-4DC6-B832-1755C98FB8C9}" dt="2025-01-17T12:08:31.783" v="9415" actId="478"/>
          <ac:grpSpMkLst>
            <pc:docMk/>
            <pc:sldMk cId="595921098" sldId="260"/>
            <ac:grpSpMk id="2263" creationId="{E188948C-83D0-ECCB-B60F-790F05CED5C6}"/>
          </ac:grpSpMkLst>
        </pc:grpChg>
        <pc:grpChg chg="mod">
          <ac:chgData name="Seyed Hamed" userId="220999c3-e6ef-4426-a304-d27831ca2f92" providerId="ADAL" clId="{0C393940-A269-4DC6-B832-1755C98FB8C9}" dt="2025-01-17T12:06:56.969" v="9414" actId="1076"/>
          <ac:grpSpMkLst>
            <pc:docMk/>
            <pc:sldMk cId="595921098" sldId="260"/>
            <ac:grpSpMk id="2264" creationId="{D61A7A96-2B84-409C-42A4-C06146B5E923}"/>
          </ac:grpSpMkLst>
        </pc:grpChg>
        <pc:grpChg chg="mod">
          <ac:chgData name="Seyed Hamed" userId="220999c3-e6ef-4426-a304-d27831ca2f92" providerId="ADAL" clId="{0C393940-A269-4DC6-B832-1755C98FB8C9}" dt="2025-01-17T12:06:56.969" v="9414" actId="1076"/>
          <ac:grpSpMkLst>
            <pc:docMk/>
            <pc:sldMk cId="595921098" sldId="260"/>
            <ac:grpSpMk id="2268" creationId="{B6B5161B-759C-4412-97A7-7D806AA8A7D7}"/>
          </ac:grpSpMkLst>
        </pc:grpChg>
        <pc:grpChg chg="mod">
          <ac:chgData name="Seyed Hamed" userId="220999c3-e6ef-4426-a304-d27831ca2f92" providerId="ADAL" clId="{0C393940-A269-4DC6-B832-1755C98FB8C9}" dt="2025-01-17T12:06:56.969" v="9414" actId="1076"/>
          <ac:grpSpMkLst>
            <pc:docMk/>
            <pc:sldMk cId="595921098" sldId="260"/>
            <ac:grpSpMk id="2269" creationId="{9DAA22BC-33FE-6AB8-8AC3-395B694AF144}"/>
          </ac:grpSpMkLst>
        </pc:grpChg>
        <pc:picChg chg="add mod ord">
          <ac:chgData name="Seyed Hamed" userId="220999c3-e6ef-4426-a304-d27831ca2f92" providerId="ADAL" clId="{0C393940-A269-4DC6-B832-1755C98FB8C9}" dt="2025-01-17T12:08:53.098" v="9419" actId="1037"/>
          <ac:picMkLst>
            <pc:docMk/>
            <pc:sldMk cId="595921098" sldId="260"/>
            <ac:picMk id="2" creationId="{C23E29EA-B790-AB2B-5424-4A6C9205C549}"/>
          </ac:picMkLst>
        </pc:picChg>
        <pc:picChg chg="add mod">
          <ac:chgData name="Seyed Hamed" userId="220999c3-e6ef-4426-a304-d27831ca2f92" providerId="ADAL" clId="{0C393940-A269-4DC6-B832-1755C98FB8C9}" dt="2025-01-17T12:08:35.203" v="9417"/>
          <ac:picMkLst>
            <pc:docMk/>
            <pc:sldMk cId="595921098" sldId="260"/>
            <ac:picMk id="46" creationId="{2DE71C11-9EE7-FC7C-E935-F5D72DB5DBDD}"/>
          </ac:picMkLst>
        </pc:picChg>
        <pc:picChg chg="add mod">
          <ac:chgData name="Seyed Hamed" userId="220999c3-e6ef-4426-a304-d27831ca2f92" providerId="ADAL" clId="{0C393940-A269-4DC6-B832-1755C98FB8C9}" dt="2025-01-17T12:08:35.203" v="9417"/>
          <ac:picMkLst>
            <pc:docMk/>
            <pc:sldMk cId="595921098" sldId="260"/>
            <ac:picMk id="47" creationId="{39689A6F-D4EC-9410-7B1A-9BF18DA0ACBD}"/>
          </ac:picMkLst>
        </pc:picChg>
        <pc:picChg chg="mod">
          <ac:chgData name="Seyed Hamed" userId="220999c3-e6ef-4426-a304-d27831ca2f92" providerId="ADAL" clId="{0C393940-A269-4DC6-B832-1755C98FB8C9}" dt="2025-01-17T12:06:56.969" v="9414" actId="1076"/>
          <ac:picMkLst>
            <pc:docMk/>
            <pc:sldMk cId="595921098" sldId="260"/>
            <ac:picMk id="2288" creationId="{ECC4489A-B697-E505-C9D2-BBECD3836207}"/>
          </ac:picMkLst>
        </pc:picChg>
        <pc:picChg chg="del">
          <ac:chgData name="Seyed Hamed" userId="220999c3-e6ef-4426-a304-d27831ca2f92" providerId="ADAL" clId="{0C393940-A269-4DC6-B832-1755C98FB8C9}" dt="2025-01-15T16:11:56.136" v="2987" actId="478"/>
          <ac:picMkLst>
            <pc:docMk/>
            <pc:sldMk cId="595921098" sldId="260"/>
            <ac:picMk id="2299" creationId="{3FB08A26-4F79-3C03-8D9A-3BBED278F906}"/>
          </ac:picMkLst>
        </pc:picChg>
        <pc:cxnChg chg="mod">
          <ac:chgData name="Seyed Hamed" userId="220999c3-e6ef-4426-a304-d27831ca2f92" providerId="ADAL" clId="{0C393940-A269-4DC6-B832-1755C98FB8C9}" dt="2025-01-17T12:08:35.203" v="9417"/>
          <ac:cxnSpMkLst>
            <pc:docMk/>
            <pc:sldMk cId="595921098" sldId="260"/>
            <ac:cxnSpMk id="24" creationId="{138414AA-9EF2-3146-5330-A71ADD123FD1}"/>
          </ac:cxnSpMkLst>
        </pc:cxnChg>
        <pc:cxnChg chg="mod">
          <ac:chgData name="Seyed Hamed" userId="220999c3-e6ef-4426-a304-d27831ca2f92" providerId="ADAL" clId="{0C393940-A269-4DC6-B832-1755C98FB8C9}" dt="2025-01-17T12:08:35.203" v="9417"/>
          <ac:cxnSpMkLst>
            <pc:docMk/>
            <pc:sldMk cId="595921098" sldId="260"/>
            <ac:cxnSpMk id="25" creationId="{31FFE4D9-7525-8B2F-A557-E34D6BA08C27}"/>
          </ac:cxnSpMkLst>
        </pc:cxnChg>
        <pc:cxnChg chg="mod">
          <ac:chgData name="Seyed Hamed" userId="220999c3-e6ef-4426-a304-d27831ca2f92" providerId="ADAL" clId="{0C393940-A269-4DC6-B832-1755C98FB8C9}" dt="2025-01-17T12:08:35.203" v="9417"/>
          <ac:cxnSpMkLst>
            <pc:docMk/>
            <pc:sldMk cId="595921098" sldId="260"/>
            <ac:cxnSpMk id="27" creationId="{92D3D2C2-4567-12EB-4896-FB6112B9A848}"/>
          </ac:cxnSpMkLst>
        </pc:cxnChg>
        <pc:cxnChg chg="mod">
          <ac:chgData name="Seyed Hamed" userId="220999c3-e6ef-4426-a304-d27831ca2f92" providerId="ADAL" clId="{0C393940-A269-4DC6-B832-1755C98FB8C9}" dt="2025-01-17T12:08:35.203" v="9417"/>
          <ac:cxnSpMkLst>
            <pc:docMk/>
            <pc:sldMk cId="595921098" sldId="260"/>
            <ac:cxnSpMk id="28" creationId="{15CD779D-0F3C-03C9-A3CC-4A5AB9D4CA9A}"/>
          </ac:cxnSpMkLst>
        </pc:cxnChg>
        <pc:cxnChg chg="add mod">
          <ac:chgData name="Seyed Hamed" userId="220999c3-e6ef-4426-a304-d27831ca2f92" providerId="ADAL" clId="{0C393940-A269-4DC6-B832-1755C98FB8C9}" dt="2025-01-17T12:08:35.203" v="9417"/>
          <ac:cxnSpMkLst>
            <pc:docMk/>
            <pc:sldMk cId="595921098" sldId="260"/>
            <ac:cxnSpMk id="40" creationId="{D1747F25-4E80-707A-0577-D38A4B91A194}"/>
          </ac:cxnSpMkLst>
        </pc:cxnChg>
        <pc:cxnChg chg="add del mod">
          <ac:chgData name="Seyed Hamed" userId="220999c3-e6ef-4426-a304-d27831ca2f92" providerId="ADAL" clId="{0C393940-A269-4DC6-B832-1755C98FB8C9}" dt="2025-01-17T12:20:58.991" v="9485" actId="478"/>
          <ac:cxnSpMkLst>
            <pc:docMk/>
            <pc:sldMk cId="595921098" sldId="260"/>
            <ac:cxnSpMk id="41" creationId="{07BC6224-E9A3-CC4F-1CC9-1C48C2ADBA53}"/>
          </ac:cxnSpMkLst>
        </pc:cxnChg>
        <pc:cxnChg chg="add mod">
          <ac:chgData name="Seyed Hamed" userId="220999c3-e6ef-4426-a304-d27831ca2f92" providerId="ADAL" clId="{0C393940-A269-4DC6-B832-1755C98FB8C9}" dt="2025-01-17T12:08:35.203" v="9417"/>
          <ac:cxnSpMkLst>
            <pc:docMk/>
            <pc:sldMk cId="595921098" sldId="260"/>
            <ac:cxnSpMk id="42" creationId="{C18A45A6-2D93-45B0-BF77-0EEAF3FB6C0E}"/>
          </ac:cxnSpMkLst>
        </pc:cxnChg>
        <pc:cxnChg chg="add mod">
          <ac:chgData name="Seyed Hamed" userId="220999c3-e6ef-4426-a304-d27831ca2f92" providerId="ADAL" clId="{0C393940-A269-4DC6-B832-1755C98FB8C9}" dt="2025-01-17T12:08:35.203" v="9417"/>
          <ac:cxnSpMkLst>
            <pc:docMk/>
            <pc:sldMk cId="595921098" sldId="260"/>
            <ac:cxnSpMk id="2048" creationId="{C1A2FA28-6B3D-81C1-364D-A8D28948093F}"/>
          </ac:cxnSpMkLst>
        </pc:cxnChg>
        <pc:cxnChg chg="add mod">
          <ac:chgData name="Seyed Hamed" userId="220999c3-e6ef-4426-a304-d27831ca2f92" providerId="ADAL" clId="{0C393940-A269-4DC6-B832-1755C98FB8C9}" dt="2025-01-17T12:08:35.203" v="9417"/>
          <ac:cxnSpMkLst>
            <pc:docMk/>
            <pc:sldMk cId="595921098" sldId="260"/>
            <ac:cxnSpMk id="2049" creationId="{B34D4B72-CACA-78AA-7F4B-B5E75F30FEE6}"/>
          </ac:cxnSpMkLst>
        </pc:cxnChg>
        <pc:cxnChg chg="add mod">
          <ac:chgData name="Seyed Hamed" userId="220999c3-e6ef-4426-a304-d27831ca2f92" providerId="ADAL" clId="{0C393940-A269-4DC6-B832-1755C98FB8C9}" dt="2025-01-17T12:08:35.203" v="9417"/>
          <ac:cxnSpMkLst>
            <pc:docMk/>
            <pc:sldMk cId="595921098" sldId="260"/>
            <ac:cxnSpMk id="2050" creationId="{B3007FF8-3112-2D91-4A58-41D5A4DED37E}"/>
          </ac:cxnSpMkLst>
        </pc:cxnChg>
        <pc:cxnChg chg="add mod">
          <ac:chgData name="Seyed Hamed" userId="220999c3-e6ef-4426-a304-d27831ca2f92" providerId="ADAL" clId="{0C393940-A269-4DC6-B832-1755C98FB8C9}" dt="2025-01-17T12:08:35.203" v="9417"/>
          <ac:cxnSpMkLst>
            <pc:docMk/>
            <pc:sldMk cId="595921098" sldId="260"/>
            <ac:cxnSpMk id="2051" creationId="{79A29F12-324D-C9CA-572A-395FA9F5633E}"/>
          </ac:cxnSpMkLst>
        </pc:cxnChg>
        <pc:cxnChg chg="add mod">
          <ac:chgData name="Seyed Hamed" userId="220999c3-e6ef-4426-a304-d27831ca2f92" providerId="ADAL" clId="{0C393940-A269-4DC6-B832-1755C98FB8C9}" dt="2025-01-17T12:08:35.203" v="9417"/>
          <ac:cxnSpMkLst>
            <pc:docMk/>
            <pc:sldMk cId="595921098" sldId="260"/>
            <ac:cxnSpMk id="2052" creationId="{E26E25EC-8597-C172-D19B-9856D4545353}"/>
          </ac:cxnSpMkLst>
        </pc:cxnChg>
        <pc:cxnChg chg="add mod">
          <ac:chgData name="Seyed Hamed" userId="220999c3-e6ef-4426-a304-d27831ca2f92" providerId="ADAL" clId="{0C393940-A269-4DC6-B832-1755C98FB8C9}" dt="2025-01-17T12:08:35.203" v="9417"/>
          <ac:cxnSpMkLst>
            <pc:docMk/>
            <pc:sldMk cId="595921098" sldId="260"/>
            <ac:cxnSpMk id="2053" creationId="{41178B26-7E52-4C6E-4F05-620D356B2F2E}"/>
          </ac:cxnSpMkLst>
        </pc:cxnChg>
        <pc:cxnChg chg="add mod">
          <ac:chgData name="Seyed Hamed" userId="220999c3-e6ef-4426-a304-d27831ca2f92" providerId="ADAL" clId="{0C393940-A269-4DC6-B832-1755C98FB8C9}" dt="2025-01-17T12:08:35.203" v="9417"/>
          <ac:cxnSpMkLst>
            <pc:docMk/>
            <pc:sldMk cId="595921098" sldId="260"/>
            <ac:cxnSpMk id="2054" creationId="{6A55C61C-AE74-16E3-6013-8FCAE530426D}"/>
          </ac:cxnSpMkLst>
        </pc:cxnChg>
        <pc:cxnChg chg="add mod">
          <ac:chgData name="Seyed Hamed" userId="220999c3-e6ef-4426-a304-d27831ca2f92" providerId="ADAL" clId="{0C393940-A269-4DC6-B832-1755C98FB8C9}" dt="2025-01-17T12:08:35.203" v="9417"/>
          <ac:cxnSpMkLst>
            <pc:docMk/>
            <pc:sldMk cId="595921098" sldId="260"/>
            <ac:cxnSpMk id="2055" creationId="{E2844A07-65A0-0DEA-7457-4E8510293FCB}"/>
          </ac:cxnSpMkLst>
        </pc:cxnChg>
        <pc:cxnChg chg="add mod">
          <ac:chgData name="Seyed Hamed" userId="220999c3-e6ef-4426-a304-d27831ca2f92" providerId="ADAL" clId="{0C393940-A269-4DC6-B832-1755C98FB8C9}" dt="2025-01-17T12:08:35.203" v="9417"/>
          <ac:cxnSpMkLst>
            <pc:docMk/>
            <pc:sldMk cId="595921098" sldId="260"/>
            <ac:cxnSpMk id="2056" creationId="{FAF2B4F9-C6FE-E10F-1EC6-21A0C149202B}"/>
          </ac:cxnSpMkLst>
        </pc:cxnChg>
        <pc:cxnChg chg="add mod">
          <ac:chgData name="Seyed Hamed" userId="220999c3-e6ef-4426-a304-d27831ca2f92" providerId="ADAL" clId="{0C393940-A269-4DC6-B832-1755C98FB8C9}" dt="2025-01-17T12:08:35.203" v="9417"/>
          <ac:cxnSpMkLst>
            <pc:docMk/>
            <pc:sldMk cId="595921098" sldId="260"/>
            <ac:cxnSpMk id="2057" creationId="{CA55F447-44FC-81A2-54CD-F0C72F6D3E90}"/>
          </ac:cxnSpMkLst>
        </pc:cxnChg>
        <pc:cxnChg chg="add mod">
          <ac:chgData name="Seyed Hamed" userId="220999c3-e6ef-4426-a304-d27831ca2f92" providerId="ADAL" clId="{0C393940-A269-4DC6-B832-1755C98FB8C9}" dt="2025-01-17T12:08:35.203" v="9417"/>
          <ac:cxnSpMkLst>
            <pc:docMk/>
            <pc:sldMk cId="595921098" sldId="260"/>
            <ac:cxnSpMk id="2058" creationId="{4302EC9D-47DB-F29D-092E-6BC9698FA291}"/>
          </ac:cxnSpMkLst>
        </pc:cxnChg>
        <pc:cxnChg chg="add mod">
          <ac:chgData name="Seyed Hamed" userId="220999c3-e6ef-4426-a304-d27831ca2f92" providerId="ADAL" clId="{0C393940-A269-4DC6-B832-1755C98FB8C9}" dt="2025-01-17T12:08:35.203" v="9417"/>
          <ac:cxnSpMkLst>
            <pc:docMk/>
            <pc:sldMk cId="595921098" sldId="260"/>
            <ac:cxnSpMk id="2059" creationId="{E1E84B47-376A-144F-EB0F-95DF3FCD6F76}"/>
          </ac:cxnSpMkLst>
        </pc:cxnChg>
        <pc:cxnChg chg="add mod">
          <ac:chgData name="Seyed Hamed" userId="220999c3-e6ef-4426-a304-d27831ca2f92" providerId="ADAL" clId="{0C393940-A269-4DC6-B832-1755C98FB8C9}" dt="2025-01-17T12:08:35.203" v="9417"/>
          <ac:cxnSpMkLst>
            <pc:docMk/>
            <pc:sldMk cId="595921098" sldId="260"/>
            <ac:cxnSpMk id="2060" creationId="{AFAF5218-349E-B5CF-F688-9245A665E2EC}"/>
          </ac:cxnSpMkLst>
        </pc:cxnChg>
        <pc:cxnChg chg="add mod">
          <ac:chgData name="Seyed Hamed" userId="220999c3-e6ef-4426-a304-d27831ca2f92" providerId="ADAL" clId="{0C393940-A269-4DC6-B832-1755C98FB8C9}" dt="2025-01-17T12:08:35.203" v="9417"/>
          <ac:cxnSpMkLst>
            <pc:docMk/>
            <pc:sldMk cId="595921098" sldId="260"/>
            <ac:cxnSpMk id="2061" creationId="{7EE77E70-841C-2EBF-C431-22230D012D6B}"/>
          </ac:cxnSpMkLst>
        </pc:cxnChg>
        <pc:cxnChg chg="add mod">
          <ac:chgData name="Seyed Hamed" userId="220999c3-e6ef-4426-a304-d27831ca2f92" providerId="ADAL" clId="{0C393940-A269-4DC6-B832-1755C98FB8C9}" dt="2025-01-17T12:08:35.203" v="9417"/>
          <ac:cxnSpMkLst>
            <pc:docMk/>
            <pc:sldMk cId="595921098" sldId="260"/>
            <ac:cxnSpMk id="2062" creationId="{AB80055D-E051-7D68-F804-A121EC545069}"/>
          </ac:cxnSpMkLst>
        </pc:cxnChg>
        <pc:cxnChg chg="add mod">
          <ac:chgData name="Seyed Hamed" userId="220999c3-e6ef-4426-a304-d27831ca2f92" providerId="ADAL" clId="{0C393940-A269-4DC6-B832-1755C98FB8C9}" dt="2025-01-17T12:08:35.203" v="9417"/>
          <ac:cxnSpMkLst>
            <pc:docMk/>
            <pc:sldMk cId="595921098" sldId="260"/>
            <ac:cxnSpMk id="2063" creationId="{56E401C4-47F0-9ABB-C845-6E0D333B8AF9}"/>
          </ac:cxnSpMkLst>
        </pc:cxnChg>
        <pc:cxnChg chg="add mod">
          <ac:chgData name="Seyed Hamed" userId="220999c3-e6ef-4426-a304-d27831ca2f92" providerId="ADAL" clId="{0C393940-A269-4DC6-B832-1755C98FB8C9}" dt="2025-01-17T12:08:35.203" v="9417"/>
          <ac:cxnSpMkLst>
            <pc:docMk/>
            <pc:sldMk cId="595921098" sldId="260"/>
            <ac:cxnSpMk id="2064" creationId="{7A4E6D0D-36F4-359B-A0C4-74C545D8999F}"/>
          </ac:cxnSpMkLst>
        </pc:cxnChg>
        <pc:cxnChg chg="add mod">
          <ac:chgData name="Seyed Hamed" userId="220999c3-e6ef-4426-a304-d27831ca2f92" providerId="ADAL" clId="{0C393940-A269-4DC6-B832-1755C98FB8C9}" dt="2025-01-17T12:08:35.203" v="9417"/>
          <ac:cxnSpMkLst>
            <pc:docMk/>
            <pc:sldMk cId="595921098" sldId="260"/>
            <ac:cxnSpMk id="2065" creationId="{C03C6C77-AA36-F9EC-2E58-EE5D1C35C7C5}"/>
          </ac:cxnSpMkLst>
        </pc:cxnChg>
        <pc:cxnChg chg="add mod">
          <ac:chgData name="Seyed Hamed" userId="220999c3-e6ef-4426-a304-d27831ca2f92" providerId="ADAL" clId="{0C393940-A269-4DC6-B832-1755C98FB8C9}" dt="2025-01-17T12:08:35.203" v="9417"/>
          <ac:cxnSpMkLst>
            <pc:docMk/>
            <pc:sldMk cId="595921098" sldId="260"/>
            <ac:cxnSpMk id="2066" creationId="{C7EF5E87-B9EE-0901-DE17-6BEEEAB9169A}"/>
          </ac:cxnSpMkLst>
        </pc:cxnChg>
        <pc:cxnChg chg="add mod">
          <ac:chgData name="Seyed Hamed" userId="220999c3-e6ef-4426-a304-d27831ca2f92" providerId="ADAL" clId="{0C393940-A269-4DC6-B832-1755C98FB8C9}" dt="2025-01-17T12:08:35.203" v="9417"/>
          <ac:cxnSpMkLst>
            <pc:docMk/>
            <pc:sldMk cId="595921098" sldId="260"/>
            <ac:cxnSpMk id="2067" creationId="{B81B6E82-5613-23E6-8BCD-3989077BC37F}"/>
          </ac:cxnSpMkLst>
        </pc:cxnChg>
        <pc:cxnChg chg="add mod">
          <ac:chgData name="Seyed Hamed" userId="220999c3-e6ef-4426-a304-d27831ca2f92" providerId="ADAL" clId="{0C393940-A269-4DC6-B832-1755C98FB8C9}" dt="2025-01-17T12:08:35.203" v="9417"/>
          <ac:cxnSpMkLst>
            <pc:docMk/>
            <pc:sldMk cId="595921098" sldId="260"/>
            <ac:cxnSpMk id="2068" creationId="{1FDBEBC6-8D22-2862-133F-5864CC6545F5}"/>
          </ac:cxnSpMkLst>
        </pc:cxnChg>
        <pc:cxnChg chg="add mod">
          <ac:chgData name="Seyed Hamed" userId="220999c3-e6ef-4426-a304-d27831ca2f92" providerId="ADAL" clId="{0C393940-A269-4DC6-B832-1755C98FB8C9}" dt="2025-01-17T12:08:35.203" v="9417"/>
          <ac:cxnSpMkLst>
            <pc:docMk/>
            <pc:sldMk cId="595921098" sldId="260"/>
            <ac:cxnSpMk id="2069" creationId="{65C7FB64-D76A-5824-A6A7-8C1593B8834C}"/>
          </ac:cxnSpMkLst>
        </pc:cxnChg>
        <pc:cxnChg chg="add mod">
          <ac:chgData name="Seyed Hamed" userId="220999c3-e6ef-4426-a304-d27831ca2f92" providerId="ADAL" clId="{0C393940-A269-4DC6-B832-1755C98FB8C9}" dt="2025-01-17T12:08:35.203" v="9417"/>
          <ac:cxnSpMkLst>
            <pc:docMk/>
            <pc:sldMk cId="595921098" sldId="260"/>
            <ac:cxnSpMk id="2070" creationId="{D2D2879D-5F5A-DCE3-601B-D2A5F04F9C29}"/>
          </ac:cxnSpMkLst>
        </pc:cxnChg>
        <pc:cxnChg chg="add mod">
          <ac:chgData name="Seyed Hamed" userId="220999c3-e6ef-4426-a304-d27831ca2f92" providerId="ADAL" clId="{0C393940-A269-4DC6-B832-1755C98FB8C9}" dt="2025-01-17T12:08:35.203" v="9417"/>
          <ac:cxnSpMkLst>
            <pc:docMk/>
            <pc:sldMk cId="595921098" sldId="260"/>
            <ac:cxnSpMk id="2071" creationId="{E130CE4E-C798-5E37-1DC4-F75226144C71}"/>
          </ac:cxnSpMkLst>
        </pc:cxnChg>
        <pc:cxnChg chg="add mod">
          <ac:chgData name="Seyed Hamed" userId="220999c3-e6ef-4426-a304-d27831ca2f92" providerId="ADAL" clId="{0C393940-A269-4DC6-B832-1755C98FB8C9}" dt="2025-01-17T12:08:35.203" v="9417"/>
          <ac:cxnSpMkLst>
            <pc:docMk/>
            <pc:sldMk cId="595921098" sldId="260"/>
            <ac:cxnSpMk id="2072" creationId="{085B3DEB-84E6-A551-300B-39A92FF22C6B}"/>
          </ac:cxnSpMkLst>
        </pc:cxnChg>
        <pc:cxnChg chg="add mod">
          <ac:chgData name="Seyed Hamed" userId="220999c3-e6ef-4426-a304-d27831ca2f92" providerId="ADAL" clId="{0C393940-A269-4DC6-B832-1755C98FB8C9}" dt="2025-01-17T12:08:35.203" v="9417"/>
          <ac:cxnSpMkLst>
            <pc:docMk/>
            <pc:sldMk cId="595921098" sldId="260"/>
            <ac:cxnSpMk id="2073" creationId="{05438A4D-0E40-BACD-B10E-C9F2C3D87806}"/>
          </ac:cxnSpMkLst>
        </pc:cxnChg>
        <pc:cxnChg chg="add mod">
          <ac:chgData name="Seyed Hamed" userId="220999c3-e6ef-4426-a304-d27831ca2f92" providerId="ADAL" clId="{0C393940-A269-4DC6-B832-1755C98FB8C9}" dt="2025-01-17T12:08:35.203" v="9417"/>
          <ac:cxnSpMkLst>
            <pc:docMk/>
            <pc:sldMk cId="595921098" sldId="260"/>
            <ac:cxnSpMk id="2074" creationId="{5150B606-B7B9-42B1-FDAB-727C7BCBC661}"/>
          </ac:cxnSpMkLst>
        </pc:cxnChg>
        <pc:cxnChg chg="add mod">
          <ac:chgData name="Seyed Hamed" userId="220999c3-e6ef-4426-a304-d27831ca2f92" providerId="ADAL" clId="{0C393940-A269-4DC6-B832-1755C98FB8C9}" dt="2025-01-17T12:08:35.203" v="9417"/>
          <ac:cxnSpMkLst>
            <pc:docMk/>
            <pc:sldMk cId="595921098" sldId="260"/>
            <ac:cxnSpMk id="2075" creationId="{CCA44D83-C116-D626-EFB3-EF01ECDCE9F3}"/>
          </ac:cxnSpMkLst>
        </pc:cxnChg>
        <pc:cxnChg chg="add mod">
          <ac:chgData name="Seyed Hamed" userId="220999c3-e6ef-4426-a304-d27831ca2f92" providerId="ADAL" clId="{0C393940-A269-4DC6-B832-1755C98FB8C9}" dt="2025-01-17T12:08:35.203" v="9417"/>
          <ac:cxnSpMkLst>
            <pc:docMk/>
            <pc:sldMk cId="595921098" sldId="260"/>
            <ac:cxnSpMk id="2076" creationId="{F8DD2AA7-3A79-9EA6-32C6-9B9DD5B8BC1F}"/>
          </ac:cxnSpMkLst>
        </pc:cxnChg>
        <pc:cxnChg chg="add mod">
          <ac:chgData name="Seyed Hamed" userId="220999c3-e6ef-4426-a304-d27831ca2f92" providerId="ADAL" clId="{0C393940-A269-4DC6-B832-1755C98FB8C9}" dt="2025-01-17T12:08:35.203" v="9417"/>
          <ac:cxnSpMkLst>
            <pc:docMk/>
            <pc:sldMk cId="595921098" sldId="260"/>
            <ac:cxnSpMk id="2077" creationId="{7D9B567F-BEA2-E0A4-6689-A6596476286C}"/>
          </ac:cxnSpMkLst>
        </pc:cxnChg>
        <pc:cxnChg chg="add mod">
          <ac:chgData name="Seyed Hamed" userId="220999c3-e6ef-4426-a304-d27831ca2f92" providerId="ADAL" clId="{0C393940-A269-4DC6-B832-1755C98FB8C9}" dt="2025-01-17T12:08:35.203" v="9417"/>
          <ac:cxnSpMkLst>
            <pc:docMk/>
            <pc:sldMk cId="595921098" sldId="260"/>
            <ac:cxnSpMk id="2078" creationId="{2470586E-05BB-3C24-47D0-E9A4D27EEA03}"/>
          </ac:cxnSpMkLst>
        </pc:cxnChg>
        <pc:cxnChg chg="add mod">
          <ac:chgData name="Seyed Hamed" userId="220999c3-e6ef-4426-a304-d27831ca2f92" providerId="ADAL" clId="{0C393940-A269-4DC6-B832-1755C98FB8C9}" dt="2025-01-17T12:08:35.203" v="9417"/>
          <ac:cxnSpMkLst>
            <pc:docMk/>
            <pc:sldMk cId="595921098" sldId="260"/>
            <ac:cxnSpMk id="2079" creationId="{45F3F421-F5E9-55B8-AE64-93F4B8388E00}"/>
          </ac:cxnSpMkLst>
        </pc:cxnChg>
        <pc:cxnChg chg="add mod">
          <ac:chgData name="Seyed Hamed" userId="220999c3-e6ef-4426-a304-d27831ca2f92" providerId="ADAL" clId="{0C393940-A269-4DC6-B832-1755C98FB8C9}" dt="2025-01-17T12:08:35.203" v="9417"/>
          <ac:cxnSpMkLst>
            <pc:docMk/>
            <pc:sldMk cId="595921098" sldId="260"/>
            <ac:cxnSpMk id="2080" creationId="{D8CB7C7B-DAAE-362B-FA76-9CF301FCCC40}"/>
          </ac:cxnSpMkLst>
        </pc:cxnChg>
        <pc:cxnChg chg="add mod">
          <ac:chgData name="Seyed Hamed" userId="220999c3-e6ef-4426-a304-d27831ca2f92" providerId="ADAL" clId="{0C393940-A269-4DC6-B832-1755C98FB8C9}" dt="2025-01-17T12:08:35.203" v="9417"/>
          <ac:cxnSpMkLst>
            <pc:docMk/>
            <pc:sldMk cId="595921098" sldId="260"/>
            <ac:cxnSpMk id="2081" creationId="{B819E1FE-DC75-7E8B-2AE4-AB622A953FA9}"/>
          </ac:cxnSpMkLst>
        </pc:cxnChg>
        <pc:cxnChg chg="add mod">
          <ac:chgData name="Seyed Hamed" userId="220999c3-e6ef-4426-a304-d27831ca2f92" providerId="ADAL" clId="{0C393940-A269-4DC6-B832-1755C98FB8C9}" dt="2025-01-17T12:08:35.203" v="9417"/>
          <ac:cxnSpMkLst>
            <pc:docMk/>
            <pc:sldMk cId="595921098" sldId="260"/>
            <ac:cxnSpMk id="2242" creationId="{1B53B9C5-0505-440F-B767-8D3ED14D1AAB}"/>
          </ac:cxnSpMkLst>
        </pc:cxnChg>
        <pc:cxnChg chg="add mod">
          <ac:chgData name="Seyed Hamed" userId="220999c3-e6ef-4426-a304-d27831ca2f92" providerId="ADAL" clId="{0C393940-A269-4DC6-B832-1755C98FB8C9}" dt="2025-01-17T12:08:35.203" v="9417"/>
          <ac:cxnSpMkLst>
            <pc:docMk/>
            <pc:sldMk cId="595921098" sldId="260"/>
            <ac:cxnSpMk id="2243" creationId="{C0F8BA88-617B-90A2-0725-BD1C2CF5AEE4}"/>
          </ac:cxnSpMkLst>
        </pc:cxnChg>
        <pc:cxnChg chg="add mod">
          <ac:chgData name="Seyed Hamed" userId="220999c3-e6ef-4426-a304-d27831ca2f92" providerId="ADAL" clId="{0C393940-A269-4DC6-B832-1755C98FB8C9}" dt="2025-01-17T12:08:35.203" v="9417"/>
          <ac:cxnSpMkLst>
            <pc:docMk/>
            <pc:sldMk cId="595921098" sldId="260"/>
            <ac:cxnSpMk id="2244" creationId="{BEDE4F58-10B6-7147-D26D-D1C50B69413D}"/>
          </ac:cxnSpMkLst>
        </pc:cxnChg>
        <pc:cxnChg chg="add mod">
          <ac:chgData name="Seyed Hamed" userId="220999c3-e6ef-4426-a304-d27831ca2f92" providerId="ADAL" clId="{0C393940-A269-4DC6-B832-1755C98FB8C9}" dt="2025-01-17T12:08:35.203" v="9417"/>
          <ac:cxnSpMkLst>
            <pc:docMk/>
            <pc:sldMk cId="595921098" sldId="260"/>
            <ac:cxnSpMk id="2245" creationId="{0A6F94FC-4C97-BD6A-44D6-15E1C97436A7}"/>
          </ac:cxnSpMkLst>
        </pc:cxnChg>
        <pc:cxnChg chg="add mod">
          <ac:chgData name="Seyed Hamed" userId="220999c3-e6ef-4426-a304-d27831ca2f92" providerId="ADAL" clId="{0C393940-A269-4DC6-B832-1755C98FB8C9}" dt="2025-01-17T12:08:35.203" v="9417"/>
          <ac:cxnSpMkLst>
            <pc:docMk/>
            <pc:sldMk cId="595921098" sldId="260"/>
            <ac:cxnSpMk id="2246" creationId="{4BE943C1-7593-C2CD-8D10-08A6C7D2E3D4}"/>
          </ac:cxnSpMkLst>
        </pc:cxnChg>
        <pc:cxnChg chg="add mod">
          <ac:chgData name="Seyed Hamed" userId="220999c3-e6ef-4426-a304-d27831ca2f92" providerId="ADAL" clId="{0C393940-A269-4DC6-B832-1755C98FB8C9}" dt="2025-01-17T12:08:35.203" v="9417"/>
          <ac:cxnSpMkLst>
            <pc:docMk/>
            <pc:sldMk cId="595921098" sldId="260"/>
            <ac:cxnSpMk id="2247" creationId="{0708B5E3-D3FD-459A-3CC3-D68D6B34C2FF}"/>
          </ac:cxnSpMkLst>
        </pc:cxnChg>
        <pc:cxnChg chg="add mod">
          <ac:chgData name="Seyed Hamed" userId="220999c3-e6ef-4426-a304-d27831ca2f92" providerId="ADAL" clId="{0C393940-A269-4DC6-B832-1755C98FB8C9}" dt="2025-01-17T12:08:35.203" v="9417"/>
          <ac:cxnSpMkLst>
            <pc:docMk/>
            <pc:sldMk cId="595921098" sldId="260"/>
            <ac:cxnSpMk id="2248" creationId="{0AA01E4C-7EA0-7E38-E7E5-FD35888EE3C2}"/>
          </ac:cxnSpMkLst>
        </pc:cxnChg>
        <pc:cxnChg chg="add mod">
          <ac:chgData name="Seyed Hamed" userId="220999c3-e6ef-4426-a304-d27831ca2f92" providerId="ADAL" clId="{0C393940-A269-4DC6-B832-1755C98FB8C9}" dt="2025-01-17T12:08:35.203" v="9417"/>
          <ac:cxnSpMkLst>
            <pc:docMk/>
            <pc:sldMk cId="595921098" sldId="260"/>
            <ac:cxnSpMk id="2249" creationId="{A5905F0E-0991-6CA7-A66E-E2690558B1E4}"/>
          </ac:cxnSpMkLst>
        </pc:cxnChg>
        <pc:cxnChg chg="add mod">
          <ac:chgData name="Seyed Hamed" userId="220999c3-e6ef-4426-a304-d27831ca2f92" providerId="ADAL" clId="{0C393940-A269-4DC6-B832-1755C98FB8C9}" dt="2025-01-17T12:08:35.203" v="9417"/>
          <ac:cxnSpMkLst>
            <pc:docMk/>
            <pc:sldMk cId="595921098" sldId="260"/>
            <ac:cxnSpMk id="2250" creationId="{00E96803-FA0D-395D-1CE1-C70A5EFA6340}"/>
          </ac:cxnSpMkLst>
        </pc:cxnChg>
        <pc:cxnChg chg="add mod">
          <ac:chgData name="Seyed Hamed" userId="220999c3-e6ef-4426-a304-d27831ca2f92" providerId="ADAL" clId="{0C393940-A269-4DC6-B832-1755C98FB8C9}" dt="2025-01-17T12:08:35.203" v="9417"/>
          <ac:cxnSpMkLst>
            <pc:docMk/>
            <pc:sldMk cId="595921098" sldId="260"/>
            <ac:cxnSpMk id="2251" creationId="{5072A984-E655-2CF6-1210-3C14197CB918}"/>
          </ac:cxnSpMkLst>
        </pc:cxnChg>
        <pc:cxnChg chg="add mod">
          <ac:chgData name="Seyed Hamed" userId="220999c3-e6ef-4426-a304-d27831ca2f92" providerId="ADAL" clId="{0C393940-A269-4DC6-B832-1755C98FB8C9}" dt="2025-01-17T12:08:35.203" v="9417"/>
          <ac:cxnSpMkLst>
            <pc:docMk/>
            <pc:sldMk cId="595921098" sldId="260"/>
            <ac:cxnSpMk id="2252" creationId="{5DBFB96F-D2B7-CC49-0729-102947503B65}"/>
          </ac:cxnSpMkLst>
        </pc:cxnChg>
        <pc:cxnChg chg="add mod">
          <ac:chgData name="Seyed Hamed" userId="220999c3-e6ef-4426-a304-d27831ca2f92" providerId="ADAL" clId="{0C393940-A269-4DC6-B832-1755C98FB8C9}" dt="2025-01-17T12:08:35.203" v="9417"/>
          <ac:cxnSpMkLst>
            <pc:docMk/>
            <pc:sldMk cId="595921098" sldId="260"/>
            <ac:cxnSpMk id="2253" creationId="{32FE5D45-E5BE-2722-5A54-A121E10526CF}"/>
          </ac:cxnSpMkLst>
        </pc:cxnChg>
        <pc:cxnChg chg="add mod">
          <ac:chgData name="Seyed Hamed" userId="220999c3-e6ef-4426-a304-d27831ca2f92" providerId="ADAL" clId="{0C393940-A269-4DC6-B832-1755C98FB8C9}" dt="2025-01-17T12:08:35.203" v="9417"/>
          <ac:cxnSpMkLst>
            <pc:docMk/>
            <pc:sldMk cId="595921098" sldId="260"/>
            <ac:cxnSpMk id="2254" creationId="{EDA3221C-61E6-6E3F-1F1E-BD6D4735D0EB}"/>
          </ac:cxnSpMkLst>
        </pc:cxnChg>
        <pc:cxnChg chg="add mod">
          <ac:chgData name="Seyed Hamed" userId="220999c3-e6ef-4426-a304-d27831ca2f92" providerId="ADAL" clId="{0C393940-A269-4DC6-B832-1755C98FB8C9}" dt="2025-01-17T12:08:35.203" v="9417"/>
          <ac:cxnSpMkLst>
            <pc:docMk/>
            <pc:sldMk cId="595921098" sldId="260"/>
            <ac:cxnSpMk id="2255" creationId="{5317D449-BF83-228E-E46B-4C6235703752}"/>
          </ac:cxnSpMkLst>
        </pc:cxnChg>
        <pc:cxnChg chg="add mod">
          <ac:chgData name="Seyed Hamed" userId="220999c3-e6ef-4426-a304-d27831ca2f92" providerId="ADAL" clId="{0C393940-A269-4DC6-B832-1755C98FB8C9}" dt="2025-01-17T12:08:35.203" v="9417"/>
          <ac:cxnSpMkLst>
            <pc:docMk/>
            <pc:sldMk cId="595921098" sldId="260"/>
            <ac:cxnSpMk id="2256" creationId="{5FD48A55-C59C-513C-7AB9-532144866F3F}"/>
          </ac:cxnSpMkLst>
        </pc:cxnChg>
        <pc:cxnChg chg="add mod">
          <ac:chgData name="Seyed Hamed" userId="220999c3-e6ef-4426-a304-d27831ca2f92" providerId="ADAL" clId="{0C393940-A269-4DC6-B832-1755C98FB8C9}" dt="2025-01-17T12:08:35.203" v="9417"/>
          <ac:cxnSpMkLst>
            <pc:docMk/>
            <pc:sldMk cId="595921098" sldId="260"/>
            <ac:cxnSpMk id="2257" creationId="{C1AFAB36-D8A8-69D1-030B-0C4FD1E231B3}"/>
          </ac:cxnSpMkLst>
        </pc:cxnChg>
        <pc:cxnChg chg="add mod">
          <ac:chgData name="Seyed Hamed" userId="220999c3-e6ef-4426-a304-d27831ca2f92" providerId="ADAL" clId="{0C393940-A269-4DC6-B832-1755C98FB8C9}" dt="2025-01-17T12:08:35.203" v="9417"/>
          <ac:cxnSpMkLst>
            <pc:docMk/>
            <pc:sldMk cId="595921098" sldId="260"/>
            <ac:cxnSpMk id="2258" creationId="{D754BA80-8B2F-FD06-FC1E-E76104D35092}"/>
          </ac:cxnSpMkLst>
        </pc:cxnChg>
        <pc:cxnChg chg="add mod">
          <ac:chgData name="Seyed Hamed" userId="220999c3-e6ef-4426-a304-d27831ca2f92" providerId="ADAL" clId="{0C393940-A269-4DC6-B832-1755C98FB8C9}" dt="2025-01-17T12:08:35.203" v="9417"/>
          <ac:cxnSpMkLst>
            <pc:docMk/>
            <pc:sldMk cId="595921098" sldId="260"/>
            <ac:cxnSpMk id="2259" creationId="{551AAEBC-7348-00F8-2CA8-16AD2E62DF80}"/>
          </ac:cxnSpMkLst>
        </pc:cxnChg>
        <pc:cxnChg chg="add mod">
          <ac:chgData name="Seyed Hamed" userId="220999c3-e6ef-4426-a304-d27831ca2f92" providerId="ADAL" clId="{0C393940-A269-4DC6-B832-1755C98FB8C9}" dt="2025-01-17T12:08:35.203" v="9417"/>
          <ac:cxnSpMkLst>
            <pc:docMk/>
            <pc:sldMk cId="595921098" sldId="260"/>
            <ac:cxnSpMk id="2260" creationId="{2C7A76CE-3F88-84C1-891D-D94CD9C09575}"/>
          </ac:cxnSpMkLst>
        </pc:cxnChg>
        <pc:cxnChg chg="add mod">
          <ac:chgData name="Seyed Hamed" userId="220999c3-e6ef-4426-a304-d27831ca2f92" providerId="ADAL" clId="{0C393940-A269-4DC6-B832-1755C98FB8C9}" dt="2025-01-17T12:08:35.203" v="9417"/>
          <ac:cxnSpMkLst>
            <pc:docMk/>
            <pc:sldMk cId="595921098" sldId="260"/>
            <ac:cxnSpMk id="2261" creationId="{B326EB1F-2996-2318-40F9-C1F0AFAF056E}"/>
          </ac:cxnSpMkLst>
        </pc:cxnChg>
        <pc:cxnChg chg="add mod">
          <ac:chgData name="Seyed Hamed" userId="220999c3-e6ef-4426-a304-d27831ca2f92" providerId="ADAL" clId="{0C393940-A269-4DC6-B832-1755C98FB8C9}" dt="2025-01-17T12:08:35.203" v="9417"/>
          <ac:cxnSpMkLst>
            <pc:docMk/>
            <pc:sldMk cId="595921098" sldId="260"/>
            <ac:cxnSpMk id="2262" creationId="{F955EB44-BB4B-FEE8-201F-EFD1CC3EA995}"/>
          </ac:cxnSpMkLst>
        </pc:cxnChg>
        <pc:cxnChg chg="mod">
          <ac:chgData name="Seyed Hamed" userId="220999c3-e6ef-4426-a304-d27831ca2f92" providerId="ADAL" clId="{0C393940-A269-4DC6-B832-1755C98FB8C9}" dt="2025-01-17T12:06:56.969" v="9414" actId="1076"/>
          <ac:cxnSpMkLst>
            <pc:docMk/>
            <pc:sldMk cId="595921098" sldId="260"/>
            <ac:cxnSpMk id="2265" creationId="{3A6EBB9A-83ED-D7C3-CED7-554BBDDF924B}"/>
          </ac:cxnSpMkLst>
        </pc:cxnChg>
        <pc:cxnChg chg="mod">
          <ac:chgData name="Seyed Hamed" userId="220999c3-e6ef-4426-a304-d27831ca2f92" providerId="ADAL" clId="{0C393940-A269-4DC6-B832-1755C98FB8C9}" dt="2025-01-17T12:06:56.969" v="9414" actId="1076"/>
          <ac:cxnSpMkLst>
            <pc:docMk/>
            <pc:sldMk cId="595921098" sldId="260"/>
            <ac:cxnSpMk id="2266" creationId="{B4D121EE-9304-9595-785F-89CE68C4BA50}"/>
          </ac:cxnSpMkLst>
        </pc:cxnChg>
        <pc:cxnChg chg="mod">
          <ac:chgData name="Seyed Hamed" userId="220999c3-e6ef-4426-a304-d27831ca2f92" providerId="ADAL" clId="{0C393940-A269-4DC6-B832-1755C98FB8C9}" dt="2025-01-17T12:06:56.969" v="9414" actId="1076"/>
          <ac:cxnSpMkLst>
            <pc:docMk/>
            <pc:sldMk cId="595921098" sldId="260"/>
            <ac:cxnSpMk id="2267" creationId="{9F12404A-F40F-A406-F44F-41805C8AEFE4}"/>
          </ac:cxnSpMkLst>
        </pc:cxnChg>
        <pc:cxnChg chg="mod">
          <ac:chgData name="Seyed Hamed" userId="220999c3-e6ef-4426-a304-d27831ca2f92" providerId="ADAL" clId="{0C393940-A269-4DC6-B832-1755C98FB8C9}" dt="2025-01-17T12:06:56.969" v="9414" actId="1076"/>
          <ac:cxnSpMkLst>
            <pc:docMk/>
            <pc:sldMk cId="595921098" sldId="260"/>
            <ac:cxnSpMk id="2273" creationId="{6B4A9D41-4C3A-8694-8E21-3E6036F5EB4F}"/>
          </ac:cxnSpMkLst>
        </pc:cxnChg>
        <pc:cxnChg chg="mod">
          <ac:chgData name="Seyed Hamed" userId="220999c3-e6ef-4426-a304-d27831ca2f92" providerId="ADAL" clId="{0C393940-A269-4DC6-B832-1755C98FB8C9}" dt="2025-01-17T12:06:56.969" v="9414" actId="1076"/>
          <ac:cxnSpMkLst>
            <pc:docMk/>
            <pc:sldMk cId="595921098" sldId="260"/>
            <ac:cxnSpMk id="2274" creationId="{3DA99AA4-7D44-9606-6583-5B7F685950FB}"/>
          </ac:cxnSpMkLst>
        </pc:cxnChg>
        <pc:cxnChg chg="mod">
          <ac:chgData name="Seyed Hamed" userId="220999c3-e6ef-4426-a304-d27831ca2f92" providerId="ADAL" clId="{0C393940-A269-4DC6-B832-1755C98FB8C9}" dt="2025-01-17T12:06:56.969" v="9414" actId="1076"/>
          <ac:cxnSpMkLst>
            <pc:docMk/>
            <pc:sldMk cId="595921098" sldId="260"/>
            <ac:cxnSpMk id="2276" creationId="{BA41DE1B-1476-3969-02D0-3449E82AACFF}"/>
          </ac:cxnSpMkLst>
        </pc:cxnChg>
        <pc:cxnChg chg="mod">
          <ac:chgData name="Seyed Hamed" userId="220999c3-e6ef-4426-a304-d27831ca2f92" providerId="ADAL" clId="{0C393940-A269-4DC6-B832-1755C98FB8C9}" dt="2025-01-17T12:06:56.969" v="9414" actId="1076"/>
          <ac:cxnSpMkLst>
            <pc:docMk/>
            <pc:sldMk cId="595921098" sldId="260"/>
            <ac:cxnSpMk id="2277" creationId="{8F133AE5-541B-80C1-9A66-1E888162D3CC}"/>
          </ac:cxnSpMkLst>
        </pc:cxnChg>
        <pc:cxnChg chg="mod">
          <ac:chgData name="Seyed Hamed" userId="220999c3-e6ef-4426-a304-d27831ca2f92" providerId="ADAL" clId="{0C393940-A269-4DC6-B832-1755C98FB8C9}" dt="2025-01-17T12:06:56.969" v="9414" actId="1076"/>
          <ac:cxnSpMkLst>
            <pc:docMk/>
            <pc:sldMk cId="595921098" sldId="260"/>
            <ac:cxnSpMk id="2289" creationId="{2EE9A31F-A983-467E-4C12-CFE4B26FE585}"/>
          </ac:cxnSpMkLst>
        </pc:cxnChg>
        <pc:cxnChg chg="mod">
          <ac:chgData name="Seyed Hamed" userId="220999c3-e6ef-4426-a304-d27831ca2f92" providerId="ADAL" clId="{0C393940-A269-4DC6-B832-1755C98FB8C9}" dt="2025-01-17T12:06:56.969" v="9414" actId="1076"/>
          <ac:cxnSpMkLst>
            <pc:docMk/>
            <pc:sldMk cId="595921098" sldId="260"/>
            <ac:cxnSpMk id="2290" creationId="{A85EB582-D5DB-48E0-BBE5-E18F120F7856}"/>
          </ac:cxnSpMkLst>
        </pc:cxnChg>
        <pc:cxnChg chg="add mod">
          <ac:chgData name="Seyed Hamed" userId="220999c3-e6ef-4426-a304-d27831ca2f92" providerId="ADAL" clId="{0C393940-A269-4DC6-B832-1755C98FB8C9}" dt="2025-01-17T12:08:35.203" v="9417"/>
          <ac:cxnSpMkLst>
            <pc:docMk/>
            <pc:sldMk cId="595921098" sldId="260"/>
            <ac:cxnSpMk id="2299" creationId="{8681D302-8A35-AA5A-C4B6-5407B6F8CA34}"/>
          </ac:cxnSpMkLst>
        </pc:cxnChg>
        <pc:cxnChg chg="add mod">
          <ac:chgData name="Seyed Hamed" userId="220999c3-e6ef-4426-a304-d27831ca2f92" providerId="ADAL" clId="{0C393940-A269-4DC6-B832-1755C98FB8C9}" dt="2025-01-17T12:08:35.203" v="9417"/>
          <ac:cxnSpMkLst>
            <pc:docMk/>
            <pc:sldMk cId="595921098" sldId="260"/>
            <ac:cxnSpMk id="2300" creationId="{918E98AB-52C7-EC3C-FD7D-5C42FE49207C}"/>
          </ac:cxnSpMkLst>
        </pc:cxnChg>
        <pc:cxnChg chg="add mod">
          <ac:chgData name="Seyed Hamed" userId="220999c3-e6ef-4426-a304-d27831ca2f92" providerId="ADAL" clId="{0C393940-A269-4DC6-B832-1755C98FB8C9}" dt="2025-01-17T12:08:35.203" v="9417"/>
          <ac:cxnSpMkLst>
            <pc:docMk/>
            <pc:sldMk cId="595921098" sldId="260"/>
            <ac:cxnSpMk id="2301" creationId="{AE91ED20-511C-AE50-9A1E-AADB225F5AB4}"/>
          </ac:cxnSpMkLst>
        </pc:cxnChg>
        <pc:cxnChg chg="add mod">
          <ac:chgData name="Seyed Hamed" userId="220999c3-e6ef-4426-a304-d27831ca2f92" providerId="ADAL" clId="{0C393940-A269-4DC6-B832-1755C98FB8C9}" dt="2025-01-17T12:08:35.203" v="9417"/>
          <ac:cxnSpMkLst>
            <pc:docMk/>
            <pc:sldMk cId="595921098" sldId="260"/>
            <ac:cxnSpMk id="2302" creationId="{06AD1755-2F87-41C6-9146-5C6F0D84A49C}"/>
          </ac:cxnSpMkLst>
        </pc:cxnChg>
        <pc:cxnChg chg="add mod">
          <ac:chgData name="Seyed Hamed" userId="220999c3-e6ef-4426-a304-d27831ca2f92" providerId="ADAL" clId="{0C393940-A269-4DC6-B832-1755C98FB8C9}" dt="2025-01-17T12:08:35.203" v="9417"/>
          <ac:cxnSpMkLst>
            <pc:docMk/>
            <pc:sldMk cId="595921098" sldId="260"/>
            <ac:cxnSpMk id="2303" creationId="{339FC4E3-EF03-2FA9-6FC3-D17E99C5E292}"/>
          </ac:cxnSpMkLst>
        </pc:cxnChg>
      </pc:sldChg>
      <pc:sldChg chg="addSp delSp modSp mod modAnim modNotesTx">
        <pc:chgData name="Seyed Hamed" userId="220999c3-e6ef-4426-a304-d27831ca2f92" providerId="ADAL" clId="{0C393940-A269-4DC6-B832-1755C98FB8C9}" dt="2025-01-17T16:11:40.291" v="12168" actId="20577"/>
        <pc:sldMkLst>
          <pc:docMk/>
          <pc:sldMk cId="872379353" sldId="263"/>
        </pc:sldMkLst>
        <pc:spChg chg="add mod">
          <ac:chgData name="Seyed Hamed" userId="220999c3-e6ef-4426-a304-d27831ca2f92" providerId="ADAL" clId="{0C393940-A269-4DC6-B832-1755C98FB8C9}" dt="2025-01-15T16:33:24.849" v="3149" actId="113"/>
          <ac:spMkLst>
            <pc:docMk/>
            <pc:sldMk cId="872379353" sldId="263"/>
            <ac:spMk id="3" creationId="{36A8FDB3-5FF1-99D4-9C44-81CCC585C8DA}"/>
          </ac:spMkLst>
        </pc:spChg>
        <pc:spChg chg="del mod">
          <ac:chgData name="Seyed Hamed" userId="220999c3-e6ef-4426-a304-d27831ca2f92" providerId="ADAL" clId="{0C393940-A269-4DC6-B832-1755C98FB8C9}" dt="2025-01-15T16:32:20.416" v="3133" actId="478"/>
          <ac:spMkLst>
            <pc:docMk/>
            <pc:sldMk cId="872379353" sldId="263"/>
            <ac:spMk id="4" creationId="{CCA015B8-975B-F57E-D5B5-1549FD3CC04B}"/>
          </ac:spMkLst>
        </pc:spChg>
        <pc:spChg chg="add mod">
          <ac:chgData name="Seyed Hamed" userId="220999c3-e6ef-4426-a304-d27831ca2f92" providerId="ADAL" clId="{0C393940-A269-4DC6-B832-1755C98FB8C9}" dt="2025-01-15T16:33:33.857" v="3150" actId="113"/>
          <ac:spMkLst>
            <pc:docMk/>
            <pc:sldMk cId="872379353" sldId="263"/>
            <ac:spMk id="5" creationId="{F7E07072-8E73-983B-B264-0CBB2BB05AA2}"/>
          </ac:spMkLst>
        </pc:spChg>
        <pc:spChg chg="mod">
          <ac:chgData name="Seyed Hamed" userId="220999c3-e6ef-4426-a304-d27831ca2f92" providerId="ADAL" clId="{0C393940-A269-4DC6-B832-1755C98FB8C9}" dt="2025-01-15T16:00:27.385" v="2861" actId="1076"/>
          <ac:spMkLst>
            <pc:docMk/>
            <pc:sldMk cId="872379353" sldId="263"/>
            <ac:spMk id="6" creationId="{EFEBD6BD-701A-6E6E-DC3D-FB1E04FEDBEC}"/>
          </ac:spMkLst>
        </pc:spChg>
        <pc:spChg chg="mod">
          <ac:chgData name="Seyed Hamed" userId="220999c3-e6ef-4426-a304-d27831ca2f92" providerId="ADAL" clId="{0C393940-A269-4DC6-B832-1755C98FB8C9}" dt="2025-01-16T13:40:53.977" v="4789" actId="20577"/>
          <ac:spMkLst>
            <pc:docMk/>
            <pc:sldMk cId="872379353" sldId="263"/>
            <ac:spMk id="9" creationId="{58E6B141-6CDC-5FDF-06D0-31C52290A251}"/>
          </ac:spMkLst>
        </pc:spChg>
        <pc:picChg chg="mod ord">
          <ac:chgData name="Seyed Hamed" userId="220999c3-e6ef-4426-a304-d27831ca2f92" providerId="ADAL" clId="{0C393940-A269-4DC6-B832-1755C98FB8C9}" dt="2025-01-15T16:17:09.828" v="3086" actId="167"/>
          <ac:picMkLst>
            <pc:docMk/>
            <pc:sldMk cId="872379353" sldId="263"/>
            <ac:picMk id="11" creationId="{87030892-BC04-A963-1809-2B079A8EB1D1}"/>
          </ac:picMkLst>
        </pc:picChg>
      </pc:sldChg>
      <pc:sldChg chg="modSp mod modNotesTx">
        <pc:chgData name="Seyed Hamed" userId="220999c3-e6ef-4426-a304-d27831ca2f92" providerId="ADAL" clId="{0C393940-A269-4DC6-B832-1755C98FB8C9}" dt="2025-01-17T14:03:40.969" v="11422" actId="20577"/>
        <pc:sldMkLst>
          <pc:docMk/>
          <pc:sldMk cId="1426313979" sldId="268"/>
        </pc:sldMkLst>
        <pc:spChg chg="mod">
          <ac:chgData name="Seyed Hamed" userId="220999c3-e6ef-4426-a304-d27831ca2f92" providerId="ADAL" clId="{0C393940-A269-4DC6-B832-1755C98FB8C9}" dt="2025-01-16T13:40:50.063" v="4787" actId="20577"/>
          <ac:spMkLst>
            <pc:docMk/>
            <pc:sldMk cId="1426313979" sldId="268"/>
            <ac:spMk id="4" creationId="{E709AC16-DDB6-2B50-10F1-AA31C46FFC06}"/>
          </ac:spMkLst>
        </pc:spChg>
      </pc:sldChg>
      <pc:sldChg chg="addSp delSp modSp mod ord modNotesTx">
        <pc:chgData name="Seyed Hamed" userId="220999c3-e6ef-4426-a304-d27831ca2f92" providerId="ADAL" clId="{0C393940-A269-4DC6-B832-1755C98FB8C9}" dt="2025-01-17T15:30:30.059" v="11731" actId="20577"/>
        <pc:sldMkLst>
          <pc:docMk/>
          <pc:sldMk cId="2200062975" sldId="271"/>
        </pc:sldMkLst>
        <pc:spChg chg="mod">
          <ac:chgData name="Seyed Hamed" userId="220999c3-e6ef-4426-a304-d27831ca2f92" providerId="ADAL" clId="{0C393940-A269-4DC6-B832-1755C98FB8C9}" dt="2025-01-17T02:34:00.599" v="8821" actId="1076"/>
          <ac:spMkLst>
            <pc:docMk/>
            <pc:sldMk cId="2200062975" sldId="271"/>
            <ac:spMk id="4" creationId="{5F551CE5-C545-EBDB-CCDE-5FE1AE529C06}"/>
          </ac:spMkLst>
        </pc:spChg>
        <pc:spChg chg="mod">
          <ac:chgData name="Seyed Hamed" userId="220999c3-e6ef-4426-a304-d27831ca2f92" providerId="ADAL" clId="{0C393940-A269-4DC6-B832-1755C98FB8C9}" dt="2025-01-17T02:28:31.993" v="8786" actId="1076"/>
          <ac:spMkLst>
            <pc:docMk/>
            <pc:sldMk cId="2200062975" sldId="271"/>
            <ac:spMk id="6" creationId="{BC9CF0F6-7010-0DB8-3A48-5EB61E046215}"/>
          </ac:spMkLst>
        </pc:spChg>
        <pc:spChg chg="mod">
          <ac:chgData name="Seyed Hamed" userId="220999c3-e6ef-4426-a304-d27831ca2f92" providerId="ADAL" clId="{0C393940-A269-4DC6-B832-1755C98FB8C9}" dt="2025-01-17T02:27:45.281" v="8768" actId="1076"/>
          <ac:spMkLst>
            <pc:docMk/>
            <pc:sldMk cId="2200062975" sldId="271"/>
            <ac:spMk id="8" creationId="{9AECD614-437C-A7C9-D862-0B303442892A}"/>
          </ac:spMkLst>
        </pc:spChg>
        <pc:spChg chg="mod">
          <ac:chgData name="Seyed Hamed" userId="220999c3-e6ef-4426-a304-d27831ca2f92" providerId="ADAL" clId="{0C393940-A269-4DC6-B832-1755C98FB8C9}" dt="2025-01-17T02:27:05.062" v="8755" actId="1076"/>
          <ac:spMkLst>
            <pc:docMk/>
            <pc:sldMk cId="2200062975" sldId="271"/>
            <ac:spMk id="9" creationId="{363C4099-E7F7-5DBF-14AA-A4E8251FBBBF}"/>
          </ac:spMkLst>
        </pc:spChg>
        <pc:spChg chg="add del mod">
          <ac:chgData name="Seyed Hamed" userId="220999c3-e6ef-4426-a304-d27831ca2f92" providerId="ADAL" clId="{0C393940-A269-4DC6-B832-1755C98FB8C9}" dt="2025-01-17T02:33:55.103" v="8820" actId="478"/>
          <ac:spMkLst>
            <pc:docMk/>
            <pc:sldMk cId="2200062975" sldId="271"/>
            <ac:spMk id="13" creationId="{475E940E-AE80-149D-794A-5BB3613159BD}"/>
          </ac:spMkLst>
        </pc:spChg>
        <pc:spChg chg="mod">
          <ac:chgData name="Seyed Hamed" userId="220999c3-e6ef-4426-a304-d27831ca2f92" providerId="ADAL" clId="{0C393940-A269-4DC6-B832-1755C98FB8C9}" dt="2025-01-17T02:27:38.374" v="8765" actId="1076"/>
          <ac:spMkLst>
            <pc:docMk/>
            <pc:sldMk cId="2200062975" sldId="271"/>
            <ac:spMk id="28" creationId="{A84431FD-60A1-B3BF-BB87-CD36364BC110}"/>
          </ac:spMkLst>
        </pc:spChg>
        <pc:spChg chg="mod">
          <ac:chgData name="Seyed Hamed" userId="220999c3-e6ef-4426-a304-d27831ca2f92" providerId="ADAL" clId="{0C393940-A269-4DC6-B832-1755C98FB8C9}" dt="2025-01-15T20:37:04.597" v="3868" actId="20577"/>
          <ac:spMkLst>
            <pc:docMk/>
            <pc:sldMk cId="2200062975" sldId="271"/>
            <ac:spMk id="31" creationId="{0E54E471-2548-290B-7829-73FB96A594B0}"/>
          </ac:spMkLst>
        </pc:spChg>
        <pc:spChg chg="mod">
          <ac:chgData name="Seyed Hamed" userId="220999c3-e6ef-4426-a304-d27831ca2f92" providerId="ADAL" clId="{0C393940-A269-4DC6-B832-1755C98FB8C9}" dt="2025-01-17T02:40:08.766" v="8898" actId="20577"/>
          <ac:spMkLst>
            <pc:docMk/>
            <pc:sldMk cId="2200062975" sldId="271"/>
            <ac:spMk id="1024" creationId="{CCEA5DF5-5241-EB47-2457-5C14155BD215}"/>
          </ac:spMkLst>
        </pc:spChg>
        <pc:spChg chg="mod">
          <ac:chgData name="Seyed Hamed" userId="220999c3-e6ef-4426-a304-d27831ca2f92" providerId="ADAL" clId="{0C393940-A269-4DC6-B832-1755C98FB8C9}" dt="2025-01-17T02:38:15.839" v="8894" actId="6549"/>
          <ac:spMkLst>
            <pc:docMk/>
            <pc:sldMk cId="2200062975" sldId="271"/>
            <ac:spMk id="1041" creationId="{1CEFB9E6-7470-745E-BC1A-F7BCABB6A152}"/>
          </ac:spMkLst>
        </pc:spChg>
        <pc:grpChg chg="mod">
          <ac:chgData name="Seyed Hamed" userId="220999c3-e6ef-4426-a304-d27831ca2f92" providerId="ADAL" clId="{0C393940-A269-4DC6-B832-1755C98FB8C9}" dt="2025-01-17T02:27:02.717" v="8754" actId="1076"/>
          <ac:grpSpMkLst>
            <pc:docMk/>
            <pc:sldMk cId="2200062975" sldId="271"/>
            <ac:grpSpMk id="2" creationId="{406088F6-CEEC-B131-F921-C9E2F17FBF51}"/>
          </ac:grpSpMkLst>
        </pc:grpChg>
        <pc:grpChg chg="mod">
          <ac:chgData name="Seyed Hamed" userId="220999c3-e6ef-4426-a304-d27831ca2f92" providerId="ADAL" clId="{0C393940-A269-4DC6-B832-1755C98FB8C9}" dt="2025-01-17T02:27:49.327" v="8769" actId="1076"/>
          <ac:grpSpMkLst>
            <pc:docMk/>
            <pc:sldMk cId="2200062975" sldId="271"/>
            <ac:grpSpMk id="27" creationId="{FBEEA3AE-F96D-6C1B-02E6-7F799A19F6A2}"/>
          </ac:grpSpMkLst>
        </pc:grpChg>
        <pc:picChg chg="mod ord">
          <ac:chgData name="Seyed Hamed" userId="220999c3-e6ef-4426-a304-d27831ca2f92" providerId="ADAL" clId="{0C393940-A269-4DC6-B832-1755C98FB8C9}" dt="2025-01-17T02:35:33.363" v="8859" actId="1076"/>
          <ac:picMkLst>
            <pc:docMk/>
            <pc:sldMk cId="2200062975" sldId="271"/>
            <ac:picMk id="7" creationId="{0C8292D6-9B08-0E17-E7B8-7E49416A1BB3}"/>
          </ac:picMkLst>
        </pc:picChg>
        <pc:picChg chg="add mod ord">
          <ac:chgData name="Seyed Hamed" userId="220999c3-e6ef-4426-a304-d27831ca2f92" providerId="ADAL" clId="{0C393940-A269-4DC6-B832-1755C98FB8C9}" dt="2025-01-15T16:10:36.197" v="2966" actId="167"/>
          <ac:picMkLst>
            <pc:docMk/>
            <pc:sldMk cId="2200062975" sldId="271"/>
            <ac:picMk id="11" creationId="{C0AD246F-2810-6403-8524-63DE849F25F2}"/>
          </ac:picMkLst>
        </pc:picChg>
        <pc:picChg chg="mod">
          <ac:chgData name="Seyed Hamed" userId="220999c3-e6ef-4426-a304-d27831ca2f92" providerId="ADAL" clId="{0C393940-A269-4DC6-B832-1755C98FB8C9}" dt="2025-01-17T02:27:45.281" v="8768" actId="1076"/>
          <ac:picMkLst>
            <pc:docMk/>
            <pc:sldMk cId="2200062975" sldId="271"/>
            <ac:picMk id="1026" creationId="{3B607817-D303-4398-4F77-097B148EBDF6}"/>
          </ac:picMkLst>
        </pc:picChg>
        <pc:picChg chg="mod">
          <ac:chgData name="Seyed Hamed" userId="220999c3-e6ef-4426-a304-d27831ca2f92" providerId="ADAL" clId="{0C393940-A269-4DC6-B832-1755C98FB8C9}" dt="2025-01-17T02:27:38.374" v="8765" actId="1076"/>
          <ac:picMkLst>
            <pc:docMk/>
            <pc:sldMk cId="2200062975" sldId="271"/>
            <ac:picMk id="1040" creationId="{0E0F4AA2-8E16-EE75-63CD-7AA51C4B5B80}"/>
          </ac:picMkLst>
        </pc:picChg>
        <pc:picChg chg="del">
          <ac:chgData name="Seyed Hamed" userId="220999c3-e6ef-4426-a304-d27831ca2f92" providerId="ADAL" clId="{0C393940-A269-4DC6-B832-1755C98FB8C9}" dt="2025-01-15T16:10:23.702" v="2963" actId="478"/>
          <ac:picMkLst>
            <pc:docMk/>
            <pc:sldMk cId="2200062975" sldId="271"/>
            <ac:picMk id="1045" creationId="{1D5D1FD0-4B45-EA56-BF21-BB86F1493AA4}"/>
          </ac:picMkLst>
        </pc:picChg>
      </pc:sldChg>
      <pc:sldChg chg="addSp delSp modSp mod modNotesTx">
        <pc:chgData name="Seyed Hamed" userId="220999c3-e6ef-4426-a304-d27831ca2f92" providerId="ADAL" clId="{0C393940-A269-4DC6-B832-1755C98FB8C9}" dt="2025-01-17T15:40:23.511" v="11816" actId="20577"/>
        <pc:sldMkLst>
          <pc:docMk/>
          <pc:sldMk cId="551856264" sldId="272"/>
        </pc:sldMkLst>
        <pc:spChg chg="add mod">
          <ac:chgData name="Seyed Hamed" userId="220999c3-e6ef-4426-a304-d27831ca2f92" providerId="ADAL" clId="{0C393940-A269-4DC6-B832-1755C98FB8C9}" dt="2025-01-17T12:09:55.197" v="9426" actId="113"/>
          <ac:spMkLst>
            <pc:docMk/>
            <pc:sldMk cId="551856264" sldId="272"/>
            <ac:spMk id="4" creationId="{10FBA519-7FAC-6EA7-E0D1-0E3A7C304D4C}"/>
          </ac:spMkLst>
        </pc:spChg>
        <pc:spChg chg="del">
          <ac:chgData name="Seyed Hamed" userId="220999c3-e6ef-4426-a304-d27831ca2f92" providerId="ADAL" clId="{0C393940-A269-4DC6-B832-1755C98FB8C9}" dt="2025-01-15T16:12:24.893" v="2995" actId="478"/>
          <ac:spMkLst>
            <pc:docMk/>
            <pc:sldMk cId="551856264" sldId="272"/>
            <ac:spMk id="4" creationId="{A5A4CB39-C269-9734-0C0A-3A405C4FED76}"/>
          </ac:spMkLst>
        </pc:spChg>
        <pc:spChg chg="del mod">
          <ac:chgData name="Seyed Hamed" userId="220999c3-e6ef-4426-a304-d27831ca2f92" providerId="ADAL" clId="{0C393940-A269-4DC6-B832-1755C98FB8C9}" dt="2025-01-17T12:09:41.940" v="9422" actId="478"/>
          <ac:spMkLst>
            <pc:docMk/>
            <pc:sldMk cId="551856264" sldId="272"/>
            <ac:spMk id="9" creationId="{7B123F12-C30A-4380-C9C0-30555F68EB3F}"/>
          </ac:spMkLst>
        </pc:spChg>
        <pc:spChg chg="mod">
          <ac:chgData name="Seyed Hamed" userId="220999c3-e6ef-4426-a304-d27831ca2f92" providerId="ADAL" clId="{0C393940-A269-4DC6-B832-1755C98FB8C9}" dt="2025-01-17T12:36:11.187" v="9820" actId="1076"/>
          <ac:spMkLst>
            <pc:docMk/>
            <pc:sldMk cId="551856264" sldId="272"/>
            <ac:spMk id="10" creationId="{11D239B0-A78E-6B50-9C4C-7C997F59DA2D}"/>
          </ac:spMkLst>
        </pc:spChg>
        <pc:spChg chg="add mod">
          <ac:chgData name="Seyed Hamed" userId="220999c3-e6ef-4426-a304-d27831ca2f92" providerId="ADAL" clId="{0C393940-A269-4DC6-B832-1755C98FB8C9}" dt="2025-01-17T02:40:49.110" v="8906" actId="20577"/>
          <ac:spMkLst>
            <pc:docMk/>
            <pc:sldMk cId="551856264" sldId="272"/>
            <ac:spMk id="12" creationId="{1B88A923-1F20-1D40-C482-6705F69657FE}"/>
          </ac:spMkLst>
        </pc:spChg>
        <pc:grpChg chg="mod">
          <ac:chgData name="Seyed Hamed" userId="220999c3-e6ef-4426-a304-d27831ca2f92" providerId="ADAL" clId="{0C393940-A269-4DC6-B832-1755C98FB8C9}" dt="2025-01-17T12:36:11.187" v="9820" actId="1076"/>
          <ac:grpSpMkLst>
            <pc:docMk/>
            <pc:sldMk cId="551856264" sldId="272"/>
            <ac:grpSpMk id="11" creationId="{CB03935A-2F27-2A48-E39A-8CB01558D29C}"/>
          </ac:grpSpMkLst>
        </pc:grpChg>
        <pc:picChg chg="add mod ord">
          <ac:chgData name="Seyed Hamed" userId="220999c3-e6ef-4426-a304-d27831ca2f92" providerId="ADAL" clId="{0C393940-A269-4DC6-B832-1755C98FB8C9}" dt="2025-01-15T16:12:35.580" v="2999" actId="167"/>
          <ac:picMkLst>
            <pc:docMk/>
            <pc:sldMk cId="551856264" sldId="272"/>
            <ac:picMk id="15" creationId="{5B3A4C27-4FBD-DE59-7C8E-7A9C3C289617}"/>
          </ac:picMkLst>
        </pc:picChg>
        <pc:picChg chg="mod">
          <ac:chgData name="Seyed Hamed" userId="220999c3-e6ef-4426-a304-d27831ca2f92" providerId="ADAL" clId="{0C393940-A269-4DC6-B832-1755C98FB8C9}" dt="2025-01-17T12:36:11.187" v="9820" actId="1076"/>
          <ac:picMkLst>
            <pc:docMk/>
            <pc:sldMk cId="551856264" sldId="272"/>
            <ac:picMk id="1026" creationId="{FE77DC99-5236-627B-1DF0-1B1358762F79}"/>
          </ac:picMkLst>
        </pc:picChg>
        <pc:picChg chg="del">
          <ac:chgData name="Seyed Hamed" userId="220999c3-e6ef-4426-a304-d27831ca2f92" providerId="ADAL" clId="{0C393940-A269-4DC6-B832-1755C98FB8C9}" dt="2025-01-15T16:12:33.147" v="2997" actId="478"/>
          <ac:picMkLst>
            <pc:docMk/>
            <pc:sldMk cId="551856264" sldId="272"/>
            <ac:picMk id="2050" creationId="{D079416F-CFEC-51CF-7C2F-00D3C8A91892}"/>
          </ac:picMkLst>
        </pc:picChg>
      </pc:sldChg>
      <pc:sldChg chg="addSp delSp modSp mod delAnim modAnim modNotesTx">
        <pc:chgData name="Seyed Hamed" userId="220999c3-e6ef-4426-a304-d27831ca2f92" providerId="ADAL" clId="{0C393940-A269-4DC6-B832-1755C98FB8C9}" dt="2025-01-17T17:01:13.504" v="12182" actId="20577"/>
        <pc:sldMkLst>
          <pc:docMk/>
          <pc:sldMk cId="1357583290" sldId="273"/>
        </pc:sldMkLst>
        <pc:spChg chg="add del mod">
          <ac:chgData name="Seyed Hamed" userId="220999c3-e6ef-4426-a304-d27831ca2f92" providerId="ADAL" clId="{0C393940-A269-4DC6-B832-1755C98FB8C9}" dt="2025-01-15T15:05:38.690" v="2097" actId="21"/>
          <ac:spMkLst>
            <pc:docMk/>
            <pc:sldMk cId="1357583290" sldId="273"/>
            <ac:spMk id="3" creationId="{37F84619-4167-E332-9BDB-B0EB50110E1A}"/>
          </ac:spMkLst>
        </pc:spChg>
        <pc:spChg chg="del mod">
          <ac:chgData name="Seyed Hamed" userId="220999c3-e6ef-4426-a304-d27831ca2f92" providerId="ADAL" clId="{0C393940-A269-4DC6-B832-1755C98FB8C9}" dt="2025-01-15T15:05:38.690" v="2097" actId="21"/>
          <ac:spMkLst>
            <pc:docMk/>
            <pc:sldMk cId="1357583290" sldId="273"/>
            <ac:spMk id="4" creationId="{B0311872-60AE-445E-C1C3-9F54D953CE82}"/>
          </ac:spMkLst>
        </pc:spChg>
        <pc:spChg chg="add del mod">
          <ac:chgData name="Seyed Hamed" userId="220999c3-e6ef-4426-a304-d27831ca2f92" providerId="ADAL" clId="{0C393940-A269-4DC6-B832-1755C98FB8C9}" dt="2025-01-15T15:05:38.690" v="2097" actId="21"/>
          <ac:spMkLst>
            <pc:docMk/>
            <pc:sldMk cId="1357583290" sldId="273"/>
            <ac:spMk id="5" creationId="{68235DEE-B671-9BFA-02B1-685B2616CE63}"/>
          </ac:spMkLst>
        </pc:spChg>
        <pc:spChg chg="del mod">
          <ac:chgData name="Seyed Hamed" userId="220999c3-e6ef-4426-a304-d27831ca2f92" providerId="ADAL" clId="{0C393940-A269-4DC6-B832-1755C98FB8C9}" dt="2025-01-15T15:05:38.690" v="2097" actId="21"/>
          <ac:spMkLst>
            <pc:docMk/>
            <pc:sldMk cId="1357583290" sldId="273"/>
            <ac:spMk id="6" creationId="{7426E3F9-1150-DD9C-691C-A11ADD3A8934}"/>
          </ac:spMkLst>
        </pc:spChg>
        <pc:spChg chg="mod">
          <ac:chgData name="Seyed Hamed" userId="220999c3-e6ef-4426-a304-d27831ca2f92" providerId="ADAL" clId="{0C393940-A269-4DC6-B832-1755C98FB8C9}" dt="2025-01-16T19:23:31.679" v="6537" actId="1076"/>
          <ac:spMkLst>
            <pc:docMk/>
            <pc:sldMk cId="1357583290" sldId="273"/>
            <ac:spMk id="7" creationId="{31CD191B-F71A-8A4E-A8DE-5EBC49A8E0C4}"/>
          </ac:spMkLst>
        </pc:spChg>
        <pc:spChg chg="mod">
          <ac:chgData name="Seyed Hamed" userId="220999c3-e6ef-4426-a304-d27831ca2f92" providerId="ADAL" clId="{0C393940-A269-4DC6-B832-1755C98FB8C9}" dt="2025-01-16T16:26:25.818" v="5000" actId="14100"/>
          <ac:spMkLst>
            <pc:docMk/>
            <pc:sldMk cId="1357583290" sldId="273"/>
            <ac:spMk id="9" creationId="{18BC075D-155D-64E1-96A7-1065D66435E0}"/>
          </ac:spMkLst>
        </pc:spChg>
        <pc:spChg chg="mod">
          <ac:chgData name="Seyed Hamed" userId="220999c3-e6ef-4426-a304-d27831ca2f92" providerId="ADAL" clId="{0C393940-A269-4DC6-B832-1755C98FB8C9}" dt="2025-01-16T16:21:05.048" v="4909"/>
          <ac:spMkLst>
            <pc:docMk/>
            <pc:sldMk cId="1357583290" sldId="273"/>
            <ac:spMk id="10" creationId="{2E8579CC-4DFB-7D5D-F3D5-D5963E7591E1}"/>
          </ac:spMkLst>
        </pc:spChg>
        <pc:spChg chg="mod">
          <ac:chgData name="Seyed Hamed" userId="220999c3-e6ef-4426-a304-d27831ca2f92" providerId="ADAL" clId="{0C393940-A269-4DC6-B832-1755C98FB8C9}" dt="2025-01-15T16:04:28.945" v="2879" actId="1076"/>
          <ac:spMkLst>
            <pc:docMk/>
            <pc:sldMk cId="1357583290" sldId="273"/>
            <ac:spMk id="11" creationId="{24907D67-47BF-2F98-B3CA-CFDC2747CAEC}"/>
          </ac:spMkLst>
        </pc:spChg>
        <pc:spChg chg="add mod">
          <ac:chgData name="Seyed Hamed" userId="220999c3-e6ef-4426-a304-d27831ca2f92" providerId="ADAL" clId="{0C393940-A269-4DC6-B832-1755C98FB8C9}" dt="2025-01-15T15:37:08.844" v="2210" actId="1076"/>
          <ac:spMkLst>
            <pc:docMk/>
            <pc:sldMk cId="1357583290" sldId="273"/>
            <ac:spMk id="12" creationId="{B5A8731F-AF05-ED09-8959-3F034D20B966}"/>
          </ac:spMkLst>
        </pc:spChg>
        <pc:spChg chg="add mod">
          <ac:chgData name="Seyed Hamed" userId="220999c3-e6ef-4426-a304-d27831ca2f92" providerId="ADAL" clId="{0C393940-A269-4DC6-B832-1755C98FB8C9}" dt="2025-01-16T02:11:54.852" v="4276" actId="207"/>
          <ac:spMkLst>
            <pc:docMk/>
            <pc:sldMk cId="1357583290" sldId="273"/>
            <ac:spMk id="14" creationId="{88B3C7D3-4796-9500-FE57-2C9E374E4731}"/>
          </ac:spMkLst>
        </pc:spChg>
        <pc:spChg chg="add mod">
          <ac:chgData name="Seyed Hamed" userId="220999c3-e6ef-4426-a304-d27831ca2f92" providerId="ADAL" clId="{0C393940-A269-4DC6-B832-1755C98FB8C9}" dt="2025-01-15T15:37:08.844" v="2210" actId="1076"/>
          <ac:spMkLst>
            <pc:docMk/>
            <pc:sldMk cId="1357583290" sldId="273"/>
            <ac:spMk id="15" creationId="{FD411DA2-2A59-6DC2-F3F6-131F6715F3BD}"/>
          </ac:spMkLst>
        </pc:spChg>
        <pc:spChg chg="add mod">
          <ac:chgData name="Seyed Hamed" userId="220999c3-e6ef-4426-a304-d27831ca2f92" providerId="ADAL" clId="{0C393940-A269-4DC6-B832-1755C98FB8C9}" dt="2025-01-15T15:37:08.844" v="2210" actId="1076"/>
          <ac:spMkLst>
            <pc:docMk/>
            <pc:sldMk cId="1357583290" sldId="273"/>
            <ac:spMk id="16" creationId="{56955024-87B4-11B5-A833-0028FBFD2B95}"/>
          </ac:spMkLst>
        </pc:spChg>
        <pc:spChg chg="mod">
          <ac:chgData name="Seyed Hamed" userId="220999c3-e6ef-4426-a304-d27831ca2f92" providerId="ADAL" clId="{0C393940-A269-4DC6-B832-1755C98FB8C9}" dt="2025-01-15T15:37:02.322" v="2209"/>
          <ac:spMkLst>
            <pc:docMk/>
            <pc:sldMk cId="1357583290" sldId="273"/>
            <ac:spMk id="18" creationId="{AE7175EB-3705-7EA6-EF4F-84D4F8447FD0}"/>
          </ac:spMkLst>
        </pc:spChg>
        <pc:spChg chg="mod">
          <ac:chgData name="Seyed Hamed" userId="220999c3-e6ef-4426-a304-d27831ca2f92" providerId="ADAL" clId="{0C393940-A269-4DC6-B832-1755C98FB8C9}" dt="2025-01-15T15:37:02.322" v="2209"/>
          <ac:spMkLst>
            <pc:docMk/>
            <pc:sldMk cId="1357583290" sldId="273"/>
            <ac:spMk id="19" creationId="{B9B49456-9A8A-1807-E6FB-9FC8C679AA3F}"/>
          </ac:spMkLst>
        </pc:spChg>
        <pc:spChg chg="add mod">
          <ac:chgData name="Seyed Hamed" userId="220999c3-e6ef-4426-a304-d27831ca2f92" providerId="ADAL" clId="{0C393940-A269-4DC6-B832-1755C98FB8C9}" dt="2025-01-15T15:37:08.844" v="2210" actId="1076"/>
          <ac:spMkLst>
            <pc:docMk/>
            <pc:sldMk cId="1357583290" sldId="273"/>
            <ac:spMk id="20" creationId="{95BA9E47-39E5-F471-FF45-C38FF9EC426D}"/>
          </ac:spMkLst>
        </pc:spChg>
        <pc:spChg chg="del">
          <ac:chgData name="Seyed Hamed" userId="220999c3-e6ef-4426-a304-d27831ca2f92" providerId="ADAL" clId="{0C393940-A269-4DC6-B832-1755C98FB8C9}" dt="2025-01-14T21:12:00.620" v="194" actId="478"/>
          <ac:spMkLst>
            <pc:docMk/>
            <pc:sldMk cId="1357583290" sldId="273"/>
            <ac:spMk id="21" creationId="{7949D582-760E-06B6-EF1F-84AD9545AA67}"/>
          </ac:spMkLst>
        </pc:spChg>
        <pc:spChg chg="add mod">
          <ac:chgData name="Seyed Hamed" userId="220999c3-e6ef-4426-a304-d27831ca2f92" providerId="ADAL" clId="{0C393940-A269-4DC6-B832-1755C98FB8C9}" dt="2025-01-16T02:12:10.123" v="4280"/>
          <ac:spMkLst>
            <pc:docMk/>
            <pc:sldMk cId="1357583290" sldId="273"/>
            <ac:spMk id="22" creationId="{93629562-3ACB-7294-6141-51DA9C7F712E}"/>
          </ac:spMkLst>
        </pc:spChg>
        <pc:spChg chg="del mod">
          <ac:chgData name="Seyed Hamed" userId="220999c3-e6ef-4426-a304-d27831ca2f92" providerId="ADAL" clId="{0C393940-A269-4DC6-B832-1755C98FB8C9}" dt="2025-01-15T15:05:38.690" v="2097" actId="21"/>
          <ac:spMkLst>
            <pc:docMk/>
            <pc:sldMk cId="1357583290" sldId="273"/>
            <ac:spMk id="23" creationId="{B0F99040-0DBC-0BD1-2727-353D61C56EDF}"/>
          </ac:spMkLst>
        </pc:spChg>
        <pc:spChg chg="add mod">
          <ac:chgData name="Seyed Hamed" userId="220999c3-e6ef-4426-a304-d27831ca2f92" providerId="ADAL" clId="{0C393940-A269-4DC6-B832-1755C98FB8C9}" dt="2025-01-16T19:22:13.359" v="6532" actId="164"/>
          <ac:spMkLst>
            <pc:docMk/>
            <pc:sldMk cId="1357583290" sldId="273"/>
            <ac:spMk id="23" creationId="{FAE0B13E-02D3-8C3A-B310-077553CF580E}"/>
          </ac:spMkLst>
        </pc:spChg>
        <pc:spChg chg="del mod">
          <ac:chgData name="Seyed Hamed" userId="220999c3-e6ef-4426-a304-d27831ca2f92" providerId="ADAL" clId="{0C393940-A269-4DC6-B832-1755C98FB8C9}" dt="2025-01-15T15:05:38.690" v="2097" actId="21"/>
          <ac:spMkLst>
            <pc:docMk/>
            <pc:sldMk cId="1357583290" sldId="273"/>
            <ac:spMk id="24" creationId="{DBF8A1AD-3FBE-41CC-E9F0-0DBD24A2A519}"/>
          </ac:spMkLst>
        </pc:spChg>
        <pc:spChg chg="add mod">
          <ac:chgData name="Seyed Hamed" userId="220999c3-e6ef-4426-a304-d27831ca2f92" providerId="ADAL" clId="{0C393940-A269-4DC6-B832-1755C98FB8C9}" dt="2025-01-16T20:44:03.655" v="6801" actId="122"/>
          <ac:spMkLst>
            <pc:docMk/>
            <pc:sldMk cId="1357583290" sldId="273"/>
            <ac:spMk id="28" creationId="{1CA7325B-DCD9-4DCA-42EA-C8F7B2CC9852}"/>
          </ac:spMkLst>
        </pc:spChg>
        <pc:spChg chg="add mod">
          <ac:chgData name="Seyed Hamed" userId="220999c3-e6ef-4426-a304-d27831ca2f92" providerId="ADAL" clId="{0C393940-A269-4DC6-B832-1755C98FB8C9}" dt="2025-01-16T20:46:02.323" v="6909" actId="1076"/>
          <ac:spMkLst>
            <pc:docMk/>
            <pc:sldMk cId="1357583290" sldId="273"/>
            <ac:spMk id="29" creationId="{58105111-C6C9-0618-0243-7D3CAF79B8F3}"/>
          </ac:spMkLst>
        </pc:spChg>
        <pc:spChg chg="del">
          <ac:chgData name="Seyed Hamed" userId="220999c3-e6ef-4426-a304-d27831ca2f92" providerId="ADAL" clId="{0C393940-A269-4DC6-B832-1755C98FB8C9}" dt="2025-01-14T21:12:00.620" v="194" actId="478"/>
          <ac:spMkLst>
            <pc:docMk/>
            <pc:sldMk cId="1357583290" sldId="273"/>
            <ac:spMk id="5132" creationId="{9DB408F1-A91D-A19E-78AF-ECDEF155CB37}"/>
          </ac:spMkLst>
        </pc:spChg>
        <pc:spChg chg="del">
          <ac:chgData name="Seyed Hamed" userId="220999c3-e6ef-4426-a304-d27831ca2f92" providerId="ADAL" clId="{0C393940-A269-4DC6-B832-1755C98FB8C9}" dt="2025-01-14T21:12:00.620" v="194" actId="478"/>
          <ac:spMkLst>
            <pc:docMk/>
            <pc:sldMk cId="1357583290" sldId="273"/>
            <ac:spMk id="5134" creationId="{01AB1BAD-56E6-5440-C93C-256D37CDB3C6}"/>
          </ac:spMkLst>
        </pc:spChg>
        <pc:grpChg chg="add del mod">
          <ac:chgData name="Seyed Hamed" userId="220999c3-e6ef-4426-a304-d27831ca2f92" providerId="ADAL" clId="{0C393940-A269-4DC6-B832-1755C98FB8C9}" dt="2025-01-16T19:17:59.007" v="6485" actId="478"/>
          <ac:grpSpMkLst>
            <pc:docMk/>
            <pc:sldMk cId="1357583290" sldId="273"/>
            <ac:grpSpMk id="2" creationId="{79D2A664-0FA7-C17E-FD7D-CA7B2A20D135}"/>
          </ac:grpSpMkLst>
        </pc:grpChg>
        <pc:grpChg chg="add del mod">
          <ac:chgData name="Seyed Hamed" userId="220999c3-e6ef-4426-a304-d27831ca2f92" providerId="ADAL" clId="{0C393940-A269-4DC6-B832-1755C98FB8C9}" dt="2025-01-16T19:18:53.680" v="6493" actId="478"/>
          <ac:grpSpMkLst>
            <pc:docMk/>
            <pc:sldMk cId="1357583290" sldId="273"/>
            <ac:grpSpMk id="5" creationId="{0105E0D4-D86A-8BB6-F3F1-05FCAD83E0FE}"/>
          </ac:grpSpMkLst>
        </pc:grpChg>
        <pc:grpChg chg="add mod">
          <ac:chgData name="Seyed Hamed" userId="220999c3-e6ef-4426-a304-d27831ca2f92" providerId="ADAL" clId="{0C393940-A269-4DC6-B832-1755C98FB8C9}" dt="2025-01-15T15:37:08.844" v="2210" actId="1076"/>
          <ac:grpSpMkLst>
            <pc:docMk/>
            <pc:sldMk cId="1357583290" sldId="273"/>
            <ac:grpSpMk id="17" creationId="{9F649CC9-075E-FCAD-B3A8-143BCC7DD7C9}"/>
          </ac:grpSpMkLst>
        </pc:grpChg>
        <pc:grpChg chg="add mod">
          <ac:chgData name="Seyed Hamed" userId="220999c3-e6ef-4426-a304-d27831ca2f92" providerId="ADAL" clId="{0C393940-A269-4DC6-B832-1755C98FB8C9}" dt="2025-01-16T19:22:13.359" v="6532" actId="164"/>
          <ac:grpSpMkLst>
            <pc:docMk/>
            <pc:sldMk cId="1357583290" sldId="273"/>
            <ac:grpSpMk id="27" creationId="{5BB3EA2A-C0AD-D91B-EAFC-9AC2B1DE179B}"/>
          </ac:grpSpMkLst>
        </pc:grpChg>
        <pc:grpChg chg="del mod">
          <ac:chgData name="Seyed Hamed" userId="220999c3-e6ef-4426-a304-d27831ca2f92" providerId="ADAL" clId="{0C393940-A269-4DC6-B832-1755C98FB8C9}" dt="2025-01-15T15:05:38.690" v="2097" actId="21"/>
          <ac:grpSpMkLst>
            <pc:docMk/>
            <pc:sldMk cId="1357583290" sldId="273"/>
            <ac:grpSpMk id="5122" creationId="{023860D1-D9DC-14C6-AC68-909D158B5773}"/>
          </ac:grpSpMkLst>
        </pc:grpChg>
        <pc:grpChg chg="add del mod">
          <ac:chgData name="Seyed Hamed" userId="220999c3-e6ef-4426-a304-d27831ca2f92" providerId="ADAL" clId="{0C393940-A269-4DC6-B832-1755C98FB8C9}" dt="2025-01-16T19:21:10.553" v="6520" actId="1076"/>
          <ac:grpSpMkLst>
            <pc:docMk/>
            <pc:sldMk cId="1357583290" sldId="273"/>
            <ac:grpSpMk id="5126" creationId="{42A25957-1919-3D8E-694C-6D21A5B8AD91}"/>
          </ac:grpSpMkLst>
        </pc:grpChg>
        <pc:picChg chg="del mod">
          <ac:chgData name="Seyed Hamed" userId="220999c3-e6ef-4426-a304-d27831ca2f92" providerId="ADAL" clId="{0C393940-A269-4DC6-B832-1755C98FB8C9}" dt="2025-01-15T16:06:37.689" v="2904" actId="478"/>
          <ac:picMkLst>
            <pc:docMk/>
            <pc:sldMk cId="1357583290" sldId="273"/>
            <ac:picMk id="2" creationId="{EB2E5D2D-EE16-B29A-ECE8-24F7B12AFFD7}"/>
          </ac:picMkLst>
        </pc:picChg>
        <pc:picChg chg="mod">
          <ac:chgData name="Seyed Hamed" userId="220999c3-e6ef-4426-a304-d27831ca2f92" providerId="ADAL" clId="{0C393940-A269-4DC6-B832-1755C98FB8C9}" dt="2025-01-16T19:22:13.359" v="6532" actId="164"/>
          <ac:picMkLst>
            <pc:docMk/>
            <pc:sldMk cId="1357583290" sldId="273"/>
            <ac:picMk id="3" creationId="{D85EDB21-CE54-7354-5E0A-9B5FBB8E7941}"/>
          </ac:picMkLst>
        </pc:picChg>
        <pc:picChg chg="del mod">
          <ac:chgData name="Seyed Hamed" userId="220999c3-e6ef-4426-a304-d27831ca2f92" providerId="ADAL" clId="{0C393940-A269-4DC6-B832-1755C98FB8C9}" dt="2025-01-16T19:17:59.007" v="6485" actId="478"/>
          <ac:picMkLst>
            <pc:docMk/>
            <pc:sldMk cId="1357583290" sldId="273"/>
            <ac:picMk id="4" creationId="{9E53F4A7-C02D-8D89-DB32-ED9D4F54DFED}"/>
          </ac:picMkLst>
        </pc:picChg>
        <pc:picChg chg="mod">
          <ac:chgData name="Seyed Hamed" userId="220999c3-e6ef-4426-a304-d27831ca2f92" providerId="ADAL" clId="{0C393940-A269-4DC6-B832-1755C98FB8C9}" dt="2025-01-16T19:22:13.359" v="6532" actId="164"/>
          <ac:picMkLst>
            <pc:docMk/>
            <pc:sldMk cId="1357583290" sldId="273"/>
            <ac:picMk id="6" creationId="{46EA9DAE-45C9-0EDD-AF33-DBF29BF1C3C9}"/>
          </ac:picMkLst>
        </pc:picChg>
        <pc:picChg chg="del mod">
          <ac:chgData name="Seyed Hamed" userId="220999c3-e6ef-4426-a304-d27831ca2f92" providerId="ADAL" clId="{0C393940-A269-4DC6-B832-1755C98FB8C9}" dt="2025-01-16T19:18:53.680" v="6493" actId="478"/>
          <ac:picMkLst>
            <pc:docMk/>
            <pc:sldMk cId="1357583290" sldId="273"/>
            <ac:picMk id="21" creationId="{C4DA71B3-A411-DF4D-3FB5-F838674C20A8}"/>
          </ac:picMkLst>
        </pc:picChg>
        <pc:picChg chg="add del mod">
          <ac:chgData name="Seyed Hamed" userId="220999c3-e6ef-4426-a304-d27831ca2f92" providerId="ADAL" clId="{0C393940-A269-4DC6-B832-1755C98FB8C9}" dt="2025-01-16T19:21:01.552" v="6517" actId="478"/>
          <ac:picMkLst>
            <pc:docMk/>
            <pc:sldMk cId="1357583290" sldId="273"/>
            <ac:picMk id="24" creationId="{F144AA0F-EA01-2FA6-E0B1-B3B11B6DBC20}"/>
          </ac:picMkLst>
        </pc:picChg>
        <pc:picChg chg="add mod">
          <ac:chgData name="Seyed Hamed" userId="220999c3-e6ef-4426-a304-d27831ca2f92" providerId="ADAL" clId="{0C393940-A269-4DC6-B832-1755C98FB8C9}" dt="2025-01-16T19:21:12.848" v="6522" actId="1076"/>
          <ac:picMkLst>
            <pc:docMk/>
            <pc:sldMk cId="1357583290" sldId="273"/>
            <ac:picMk id="25" creationId="{F805FD9B-1D9F-8547-C186-932213C51E97}"/>
          </ac:picMkLst>
        </pc:picChg>
        <pc:picChg chg="add del mod">
          <ac:chgData name="Seyed Hamed" userId="220999c3-e6ef-4426-a304-d27831ca2f92" providerId="ADAL" clId="{0C393940-A269-4DC6-B832-1755C98FB8C9}" dt="2025-01-16T19:21:10.553" v="6520" actId="1076"/>
          <ac:picMkLst>
            <pc:docMk/>
            <pc:sldMk cId="1357583290" sldId="273"/>
            <ac:picMk id="26" creationId="{FABE86B2-893D-149B-E6EA-60F8BC3516B6}"/>
          </ac:picMkLst>
        </pc:picChg>
        <pc:picChg chg="mod">
          <ac:chgData name="Seyed Hamed" userId="220999c3-e6ef-4426-a304-d27831ca2f92" providerId="ADAL" clId="{0C393940-A269-4DC6-B832-1755C98FB8C9}" dt="2025-01-16T19:21:10.553" v="6520" actId="1076"/>
          <ac:picMkLst>
            <pc:docMk/>
            <pc:sldMk cId="1357583290" sldId="273"/>
            <ac:picMk id="5124" creationId="{A1818202-E698-45BB-5004-681C0E396274}"/>
          </ac:picMkLst>
        </pc:picChg>
      </pc:sldChg>
      <pc:sldChg chg="addSp delSp modSp mod modNotesTx">
        <pc:chgData name="Seyed Hamed" userId="220999c3-e6ef-4426-a304-d27831ca2f92" providerId="ADAL" clId="{0C393940-A269-4DC6-B832-1755C98FB8C9}" dt="2025-01-17T15:48:20.734" v="11902" actId="113"/>
        <pc:sldMkLst>
          <pc:docMk/>
          <pc:sldMk cId="4181739834" sldId="274"/>
        </pc:sldMkLst>
        <pc:spChg chg="mod">
          <ac:chgData name="Seyed Hamed" userId="220999c3-e6ef-4426-a304-d27831ca2f92" providerId="ADAL" clId="{0C393940-A269-4DC6-B832-1755C98FB8C9}" dt="2025-01-15T16:13:38.086" v="3018" actId="1076"/>
          <ac:spMkLst>
            <pc:docMk/>
            <pc:sldMk cId="4181739834" sldId="274"/>
            <ac:spMk id="2" creationId="{58C96DFA-30E8-03BB-DBCA-EBE34D6C7A6B}"/>
          </ac:spMkLst>
        </pc:spChg>
        <pc:spChg chg="add del mod">
          <ac:chgData name="Seyed Hamed" userId="220999c3-e6ef-4426-a304-d27831ca2f92" providerId="ADAL" clId="{0C393940-A269-4DC6-B832-1755C98FB8C9}" dt="2025-01-15T17:29:40.703" v="3442" actId="22"/>
          <ac:spMkLst>
            <pc:docMk/>
            <pc:sldMk cId="4181739834" sldId="274"/>
            <ac:spMk id="5" creationId="{39D1D328-0CAB-F2AC-A713-23E2979E7BCA}"/>
          </ac:spMkLst>
        </pc:spChg>
        <pc:spChg chg="mod">
          <ac:chgData name="Seyed Hamed" userId="220999c3-e6ef-4426-a304-d27831ca2f92" providerId="ADAL" clId="{0C393940-A269-4DC6-B832-1755C98FB8C9}" dt="2025-01-15T17:29:39.552" v="3440" actId="1076"/>
          <ac:spMkLst>
            <pc:docMk/>
            <pc:sldMk cId="4181739834" sldId="274"/>
            <ac:spMk id="8" creationId="{92038EAA-227B-BACD-47D6-548C6B6CA904}"/>
          </ac:spMkLst>
        </pc:spChg>
        <pc:picChg chg="add mod ord">
          <ac:chgData name="Seyed Hamed" userId="220999c3-e6ef-4426-a304-d27831ca2f92" providerId="ADAL" clId="{0C393940-A269-4DC6-B832-1755C98FB8C9}" dt="2025-01-15T16:13:52.092" v="3020" actId="167"/>
          <ac:picMkLst>
            <pc:docMk/>
            <pc:sldMk cId="4181739834" sldId="274"/>
            <ac:picMk id="3" creationId="{8E828E24-A5A9-19A1-A296-AF4F3BEC6DD2}"/>
          </ac:picMkLst>
        </pc:picChg>
        <pc:picChg chg="mod">
          <ac:chgData name="Seyed Hamed" userId="220999c3-e6ef-4426-a304-d27831ca2f92" providerId="ADAL" clId="{0C393940-A269-4DC6-B832-1755C98FB8C9}" dt="2025-01-15T17:29:41.511" v="3444" actId="14100"/>
          <ac:picMkLst>
            <pc:docMk/>
            <pc:sldMk cId="4181739834" sldId="274"/>
            <ac:picMk id="10" creationId="{C6808D1B-76ED-30A2-B87F-F942D254452D}"/>
          </ac:picMkLst>
        </pc:picChg>
      </pc:sldChg>
      <pc:sldChg chg="modSp mod modNotesTx">
        <pc:chgData name="Seyed Hamed" userId="220999c3-e6ef-4426-a304-d27831ca2f92" providerId="ADAL" clId="{0C393940-A269-4DC6-B832-1755C98FB8C9}" dt="2025-01-17T16:56:30.295" v="12174" actId="113"/>
        <pc:sldMkLst>
          <pc:docMk/>
          <pc:sldMk cId="2815371831" sldId="275"/>
        </pc:sldMkLst>
        <pc:spChg chg="mod">
          <ac:chgData name="Seyed Hamed" userId="220999c3-e6ef-4426-a304-d27831ca2f92" providerId="ADAL" clId="{0C393940-A269-4DC6-B832-1755C98FB8C9}" dt="2025-01-15T16:04:19.742" v="2878" actId="1076"/>
          <ac:spMkLst>
            <pc:docMk/>
            <pc:sldMk cId="2815371831" sldId="275"/>
            <ac:spMk id="2" creationId="{1F7EA5A8-0E20-A072-1453-419C4EBD4156}"/>
          </ac:spMkLst>
        </pc:spChg>
        <pc:spChg chg="mod">
          <ac:chgData name="Seyed Hamed" userId="220999c3-e6ef-4426-a304-d27831ca2f92" providerId="ADAL" clId="{0C393940-A269-4DC6-B832-1755C98FB8C9}" dt="2025-01-16T16:29:04.001" v="5047" actId="20577"/>
          <ac:spMkLst>
            <pc:docMk/>
            <pc:sldMk cId="2815371831" sldId="275"/>
            <ac:spMk id="8" creationId="{DCDA9ADD-7BEC-44B4-FD80-61454A00E781}"/>
          </ac:spMkLst>
        </pc:spChg>
      </pc:sldChg>
      <pc:sldChg chg="addSp delSp modSp mod delAnim modAnim modNotesTx">
        <pc:chgData name="Seyed Hamed" userId="220999c3-e6ef-4426-a304-d27831ca2f92" providerId="ADAL" clId="{0C393940-A269-4DC6-B832-1755C98FB8C9}" dt="2025-01-17T15:12:59.973" v="11493" actId="20577"/>
        <pc:sldMkLst>
          <pc:docMk/>
          <pc:sldMk cId="3928176676" sldId="276"/>
        </pc:sldMkLst>
        <pc:spChg chg="add mod">
          <ac:chgData name="Seyed Hamed" userId="220999c3-e6ef-4426-a304-d27831ca2f92" providerId="ADAL" clId="{0C393940-A269-4DC6-B832-1755C98FB8C9}" dt="2025-01-16T21:23:17.687" v="7065"/>
          <ac:spMkLst>
            <pc:docMk/>
            <pc:sldMk cId="3928176676" sldId="276"/>
            <ac:spMk id="3" creationId="{3F00F631-169F-082E-084D-4B3F2B976F6C}"/>
          </ac:spMkLst>
        </pc:spChg>
        <pc:spChg chg="mod">
          <ac:chgData name="Seyed Hamed" userId="220999c3-e6ef-4426-a304-d27831ca2f92" providerId="ADAL" clId="{0C393940-A269-4DC6-B832-1755C98FB8C9}" dt="2025-01-16T21:26:26.119" v="7184" actId="14100"/>
          <ac:spMkLst>
            <pc:docMk/>
            <pc:sldMk cId="3928176676" sldId="276"/>
            <ac:spMk id="16" creationId="{EA1E6AA0-AAAB-4009-CF47-28795AB6CB31}"/>
          </ac:spMkLst>
        </pc:spChg>
        <pc:spChg chg="del">
          <ac:chgData name="Seyed Hamed" userId="220999c3-e6ef-4426-a304-d27831ca2f92" providerId="ADAL" clId="{0C393940-A269-4DC6-B832-1755C98FB8C9}" dt="2025-01-16T21:23:16.933" v="7064" actId="478"/>
          <ac:spMkLst>
            <pc:docMk/>
            <pc:sldMk cId="3928176676" sldId="276"/>
            <ac:spMk id="38" creationId="{9B0B35D3-385A-11B3-17A6-DA40D36D29EB}"/>
          </ac:spMkLst>
        </pc:spChg>
        <pc:spChg chg="mod">
          <ac:chgData name="Seyed Hamed" userId="220999c3-e6ef-4426-a304-d27831ca2f92" providerId="ADAL" clId="{0C393940-A269-4DC6-B832-1755C98FB8C9}" dt="2025-01-15T16:07:46.360" v="2921" actId="1076"/>
          <ac:spMkLst>
            <pc:docMk/>
            <pc:sldMk cId="3928176676" sldId="276"/>
            <ac:spMk id="86" creationId="{9D64A2AC-9C2F-78AB-189A-FF031C991FE9}"/>
          </ac:spMkLst>
        </pc:spChg>
        <pc:picChg chg="add mod">
          <ac:chgData name="Seyed Hamed" userId="220999c3-e6ef-4426-a304-d27831ca2f92" providerId="ADAL" clId="{0C393940-A269-4DC6-B832-1755C98FB8C9}" dt="2025-01-15T16:07:28.675" v="2915"/>
          <ac:picMkLst>
            <pc:docMk/>
            <pc:sldMk cId="3928176676" sldId="276"/>
            <ac:picMk id="2" creationId="{1787D1ED-3955-377B-B531-389FD7E1100F}"/>
          </ac:picMkLst>
        </pc:picChg>
        <pc:picChg chg="del">
          <ac:chgData name="Seyed Hamed" userId="220999c3-e6ef-4426-a304-d27831ca2f92" providerId="ADAL" clId="{0C393940-A269-4DC6-B832-1755C98FB8C9}" dt="2025-01-15T16:07:28.315" v="2914" actId="478"/>
          <ac:picMkLst>
            <pc:docMk/>
            <pc:sldMk cId="3928176676" sldId="276"/>
            <ac:picMk id="33" creationId="{73D7D3C0-376F-C29F-8E41-1C02E0366DFB}"/>
          </ac:picMkLst>
        </pc:picChg>
      </pc:sldChg>
      <pc:sldChg chg="addSp delSp modSp mod delAnim modAnim modNotesTx">
        <pc:chgData name="Seyed Hamed" userId="220999c3-e6ef-4426-a304-d27831ca2f92" providerId="ADAL" clId="{0C393940-A269-4DC6-B832-1755C98FB8C9}" dt="2025-01-16T20:47:16.330" v="6943" actId="20577"/>
        <pc:sldMkLst>
          <pc:docMk/>
          <pc:sldMk cId="1547702590" sldId="277"/>
        </pc:sldMkLst>
        <pc:spChg chg="add del mod">
          <ac:chgData name="Seyed Hamed" userId="220999c3-e6ef-4426-a304-d27831ca2f92" providerId="ADAL" clId="{0C393940-A269-4DC6-B832-1755C98FB8C9}" dt="2025-01-14T22:12:47.256" v="742" actId="478"/>
          <ac:spMkLst>
            <pc:docMk/>
            <pc:sldMk cId="1547702590" sldId="277"/>
            <ac:spMk id="2" creationId="{5CAEDB5F-1ACF-CE2D-9441-5531F7B7D70E}"/>
          </ac:spMkLst>
        </pc:spChg>
        <pc:spChg chg="add del mod">
          <ac:chgData name="Seyed Hamed" userId="220999c3-e6ef-4426-a304-d27831ca2f92" providerId="ADAL" clId="{0C393940-A269-4DC6-B832-1755C98FB8C9}" dt="2025-01-16T02:44:45.341" v="4747" actId="478"/>
          <ac:spMkLst>
            <pc:docMk/>
            <pc:sldMk cId="1547702590" sldId="277"/>
            <ac:spMk id="3" creationId="{C796F03E-EAC8-EF1D-5139-9AAABEEC0E42}"/>
          </ac:spMkLst>
        </pc:spChg>
        <pc:spChg chg="add del mod">
          <ac:chgData name="Seyed Hamed" userId="220999c3-e6ef-4426-a304-d27831ca2f92" providerId="ADAL" clId="{0C393940-A269-4DC6-B832-1755C98FB8C9}" dt="2025-01-14T22:12:47.256" v="742" actId="478"/>
          <ac:spMkLst>
            <pc:docMk/>
            <pc:sldMk cId="1547702590" sldId="277"/>
            <ac:spMk id="3" creationId="{DADAE0A6-08F1-1F57-F7D9-3EA6553F337B}"/>
          </ac:spMkLst>
        </pc:spChg>
        <pc:spChg chg="add mod">
          <ac:chgData name="Seyed Hamed" userId="220999c3-e6ef-4426-a304-d27831ca2f92" providerId="ADAL" clId="{0C393940-A269-4DC6-B832-1755C98FB8C9}" dt="2025-01-16T02:44:41.635" v="4746"/>
          <ac:spMkLst>
            <pc:docMk/>
            <pc:sldMk cId="1547702590" sldId="277"/>
            <ac:spMk id="4" creationId="{46F9A5E2-18BB-10DB-9896-F51D4856BAF1}"/>
          </ac:spMkLst>
        </pc:spChg>
        <pc:spChg chg="add del mod">
          <ac:chgData name="Seyed Hamed" userId="220999c3-e6ef-4426-a304-d27831ca2f92" providerId="ADAL" clId="{0C393940-A269-4DC6-B832-1755C98FB8C9}" dt="2025-01-14T22:12:47.256" v="742" actId="478"/>
          <ac:spMkLst>
            <pc:docMk/>
            <pc:sldMk cId="1547702590" sldId="277"/>
            <ac:spMk id="4" creationId="{BCB904AF-3B50-E61B-DBDB-DD52598BF62D}"/>
          </ac:spMkLst>
        </pc:spChg>
        <pc:spChg chg="add del mod ord">
          <ac:chgData name="Seyed Hamed" userId="220999c3-e6ef-4426-a304-d27831ca2f92" providerId="ADAL" clId="{0C393940-A269-4DC6-B832-1755C98FB8C9}" dt="2025-01-14T22:12:47.256" v="742" actId="478"/>
          <ac:spMkLst>
            <pc:docMk/>
            <pc:sldMk cId="1547702590" sldId="277"/>
            <ac:spMk id="5" creationId="{79F6D418-3BB4-4184-2EFF-3CED53183C71}"/>
          </ac:spMkLst>
        </pc:spChg>
        <pc:spChg chg="add del mod">
          <ac:chgData name="Seyed Hamed" userId="220999c3-e6ef-4426-a304-d27831ca2f92" providerId="ADAL" clId="{0C393940-A269-4DC6-B832-1755C98FB8C9}" dt="2025-01-14T22:12:06.754" v="736" actId="478"/>
          <ac:spMkLst>
            <pc:docMk/>
            <pc:sldMk cId="1547702590" sldId="277"/>
            <ac:spMk id="6" creationId="{B008EEBB-069E-9C3C-BEC0-12A5F8837343}"/>
          </ac:spMkLst>
        </pc:spChg>
        <pc:spChg chg="add del mod ord">
          <ac:chgData name="Seyed Hamed" userId="220999c3-e6ef-4426-a304-d27831ca2f92" providerId="ADAL" clId="{0C393940-A269-4DC6-B832-1755C98FB8C9}" dt="2025-01-14T22:12:47.256" v="742" actId="478"/>
          <ac:spMkLst>
            <pc:docMk/>
            <pc:sldMk cId="1547702590" sldId="277"/>
            <ac:spMk id="7" creationId="{96685DD4-33C7-E5F9-12FE-12FD58D3500D}"/>
          </ac:spMkLst>
        </pc:spChg>
        <pc:spChg chg="del mod">
          <ac:chgData name="Seyed Hamed" userId="220999c3-e6ef-4426-a304-d27831ca2f92" providerId="ADAL" clId="{0C393940-A269-4DC6-B832-1755C98FB8C9}" dt="2025-01-16T02:44:41.405" v="4745" actId="478"/>
          <ac:spMkLst>
            <pc:docMk/>
            <pc:sldMk cId="1547702590" sldId="277"/>
            <ac:spMk id="10" creationId="{F901D52A-1E3C-B26E-818E-D25FB5BA1B7C}"/>
          </ac:spMkLst>
        </pc:spChg>
        <pc:spChg chg="add mod ord">
          <ac:chgData name="Seyed Hamed" userId="220999c3-e6ef-4426-a304-d27831ca2f92" providerId="ADAL" clId="{0C393940-A269-4DC6-B832-1755C98FB8C9}" dt="2025-01-16T20:22:41.081" v="6710" actId="113"/>
          <ac:spMkLst>
            <pc:docMk/>
            <pc:sldMk cId="1547702590" sldId="277"/>
            <ac:spMk id="13" creationId="{6867E29C-56AE-176F-6EF7-7367222A94D3}"/>
          </ac:spMkLst>
        </pc:spChg>
        <pc:spChg chg="add del mod">
          <ac:chgData name="Seyed Hamed" userId="220999c3-e6ef-4426-a304-d27831ca2f92" providerId="ADAL" clId="{0C393940-A269-4DC6-B832-1755C98FB8C9}" dt="2025-01-14T22:12:51.147" v="744" actId="478"/>
          <ac:spMkLst>
            <pc:docMk/>
            <pc:sldMk cId="1547702590" sldId="277"/>
            <ac:spMk id="14" creationId="{DB0EFD97-31AF-6A1B-67FE-B44FF0A1DFE4}"/>
          </ac:spMkLst>
        </pc:spChg>
        <pc:spChg chg="add mod">
          <ac:chgData name="Seyed Hamed" userId="220999c3-e6ef-4426-a304-d27831ca2f92" providerId="ADAL" clId="{0C393940-A269-4DC6-B832-1755C98FB8C9}" dt="2025-01-14T22:12:47.846" v="743"/>
          <ac:spMkLst>
            <pc:docMk/>
            <pc:sldMk cId="1547702590" sldId="277"/>
            <ac:spMk id="15" creationId="{BBDB3D0E-20C7-3B63-4E18-6E791707E169}"/>
          </ac:spMkLst>
        </pc:spChg>
        <pc:spChg chg="add mod">
          <ac:chgData name="Seyed Hamed" userId="220999c3-e6ef-4426-a304-d27831ca2f92" providerId="ADAL" clId="{0C393940-A269-4DC6-B832-1755C98FB8C9}" dt="2025-01-14T22:13:31.130" v="755" actId="1076"/>
          <ac:spMkLst>
            <pc:docMk/>
            <pc:sldMk cId="1547702590" sldId="277"/>
            <ac:spMk id="16" creationId="{9811C659-46CD-1227-1F6F-B4C5B8ABCC9F}"/>
          </ac:spMkLst>
        </pc:spChg>
        <pc:spChg chg="add mod ord">
          <ac:chgData name="Seyed Hamed" userId="220999c3-e6ef-4426-a304-d27831ca2f92" providerId="ADAL" clId="{0C393940-A269-4DC6-B832-1755C98FB8C9}" dt="2025-01-16T20:22:59.194" v="6712" actId="27107"/>
          <ac:spMkLst>
            <pc:docMk/>
            <pc:sldMk cId="1547702590" sldId="277"/>
            <ac:spMk id="17" creationId="{7073C3F9-A72F-BB23-4532-0B189B1F4D89}"/>
          </ac:spMkLst>
        </pc:spChg>
        <pc:spChg chg="add del mod">
          <ac:chgData name="Seyed Hamed" userId="220999c3-e6ef-4426-a304-d27831ca2f92" providerId="ADAL" clId="{0C393940-A269-4DC6-B832-1755C98FB8C9}" dt="2025-01-14T22:13:28.207" v="753" actId="478"/>
          <ac:spMkLst>
            <pc:docMk/>
            <pc:sldMk cId="1547702590" sldId="277"/>
            <ac:spMk id="18" creationId="{4432AE22-A729-CFE7-9ECE-7E111C8F28BB}"/>
          </ac:spMkLst>
        </pc:spChg>
        <pc:spChg chg="add del mod">
          <ac:chgData name="Seyed Hamed" userId="220999c3-e6ef-4426-a304-d27831ca2f92" providerId="ADAL" clId="{0C393940-A269-4DC6-B832-1755C98FB8C9}" dt="2025-01-14T22:13:12.911" v="749" actId="478"/>
          <ac:spMkLst>
            <pc:docMk/>
            <pc:sldMk cId="1547702590" sldId="277"/>
            <ac:spMk id="19" creationId="{A6E9429D-44D4-DB47-6A48-20B84BDB8302}"/>
          </ac:spMkLst>
        </pc:spChg>
        <pc:spChg chg="del mod">
          <ac:chgData name="Seyed Hamed" userId="220999c3-e6ef-4426-a304-d27831ca2f92" providerId="ADAL" clId="{0C393940-A269-4DC6-B832-1755C98FB8C9}" dt="2025-01-14T22:10:39.521" v="721" actId="478"/>
          <ac:spMkLst>
            <pc:docMk/>
            <pc:sldMk cId="1547702590" sldId="277"/>
            <ac:spMk id="53" creationId="{58F09D4B-9C9D-855B-1630-0A05A9BA0927}"/>
          </ac:spMkLst>
        </pc:spChg>
        <pc:spChg chg="mod">
          <ac:chgData name="Seyed Hamed" userId="220999c3-e6ef-4426-a304-d27831ca2f92" providerId="ADAL" clId="{0C393940-A269-4DC6-B832-1755C98FB8C9}" dt="2025-01-15T16:18:22.872" v="3097" actId="1076"/>
          <ac:spMkLst>
            <pc:docMk/>
            <pc:sldMk cId="1547702590" sldId="277"/>
            <ac:spMk id="83" creationId="{57351DC3-9D26-0656-C94F-5AD599D994ED}"/>
          </ac:spMkLst>
        </pc:spChg>
        <pc:grpChg chg="add mod">
          <ac:chgData name="Seyed Hamed" userId="220999c3-e6ef-4426-a304-d27831ca2f92" providerId="ADAL" clId="{0C393940-A269-4DC6-B832-1755C98FB8C9}" dt="2025-01-14T22:11:44.348" v="729" actId="164"/>
          <ac:grpSpMkLst>
            <pc:docMk/>
            <pc:sldMk cId="1547702590" sldId="277"/>
            <ac:grpSpMk id="12" creationId="{8200D7D4-32B3-54A5-432D-F30AF635546E}"/>
          </ac:grpSpMkLst>
        </pc:grpChg>
        <pc:picChg chg="mod">
          <ac:chgData name="Seyed Hamed" userId="220999c3-e6ef-4426-a304-d27831ca2f92" providerId="ADAL" clId="{0C393940-A269-4DC6-B832-1755C98FB8C9}" dt="2025-01-14T22:11:23.781" v="727" actId="1076"/>
          <ac:picMkLst>
            <pc:docMk/>
            <pc:sldMk cId="1547702590" sldId="277"/>
            <ac:picMk id="8" creationId="{83F62EC8-0167-CECB-7DB4-8E717974EEC2}"/>
          </ac:picMkLst>
        </pc:picChg>
      </pc:sldChg>
      <pc:sldChg chg="addSp delSp modSp mod modAnim modNotesTx">
        <pc:chgData name="Seyed Hamed" userId="220999c3-e6ef-4426-a304-d27831ca2f92" providerId="ADAL" clId="{0C393940-A269-4DC6-B832-1755C98FB8C9}" dt="2025-01-16T20:23:36.069" v="6719" actId="1076"/>
        <pc:sldMkLst>
          <pc:docMk/>
          <pc:sldMk cId="383729511" sldId="280"/>
        </pc:sldMkLst>
        <pc:spChg chg="add mod">
          <ac:chgData name="Seyed Hamed" userId="220999c3-e6ef-4426-a304-d27831ca2f92" providerId="ADAL" clId="{0C393940-A269-4DC6-B832-1755C98FB8C9}" dt="2025-01-14T21:25:14.565" v="353" actId="1076"/>
          <ac:spMkLst>
            <pc:docMk/>
            <pc:sldMk cId="383729511" sldId="280"/>
            <ac:spMk id="2" creationId="{4BC90EDF-AD0C-7099-6EF0-57653670158F}"/>
          </ac:spMkLst>
        </pc:spChg>
        <pc:spChg chg="add mod">
          <ac:chgData name="Seyed Hamed" userId="220999c3-e6ef-4426-a304-d27831ca2f92" providerId="ADAL" clId="{0C393940-A269-4DC6-B832-1755C98FB8C9}" dt="2025-01-16T02:44:35.178" v="4744"/>
          <ac:spMkLst>
            <pc:docMk/>
            <pc:sldMk cId="383729511" sldId="280"/>
            <ac:spMk id="2" creationId="{54400305-A765-D442-FCEC-7369BE489F1D}"/>
          </ac:spMkLst>
        </pc:spChg>
        <pc:spChg chg="add del mod">
          <ac:chgData name="Seyed Hamed" userId="220999c3-e6ef-4426-a304-d27831ca2f92" providerId="ADAL" clId="{0C393940-A269-4DC6-B832-1755C98FB8C9}" dt="2025-01-16T20:22:10.727" v="6694" actId="478"/>
          <ac:spMkLst>
            <pc:docMk/>
            <pc:sldMk cId="383729511" sldId="280"/>
            <ac:spMk id="3" creationId="{5CE8BAB2-A4F3-7BA5-E5A1-221E38CDF903}"/>
          </ac:spMkLst>
        </pc:spChg>
        <pc:spChg chg="add mod">
          <ac:chgData name="Seyed Hamed" userId="220999c3-e6ef-4426-a304-d27831ca2f92" providerId="ADAL" clId="{0C393940-A269-4DC6-B832-1755C98FB8C9}" dt="2025-01-14T21:25:14.565" v="353" actId="1076"/>
          <ac:spMkLst>
            <pc:docMk/>
            <pc:sldMk cId="383729511" sldId="280"/>
            <ac:spMk id="3" creationId="{E9B18CD0-CFB4-633B-E28B-1E6ACEB5C73E}"/>
          </ac:spMkLst>
        </pc:spChg>
        <pc:spChg chg="add mod">
          <ac:chgData name="Seyed Hamed" userId="220999c3-e6ef-4426-a304-d27831ca2f92" providerId="ADAL" clId="{0C393940-A269-4DC6-B832-1755C98FB8C9}" dt="2025-01-14T21:25:14.565" v="353" actId="1076"/>
          <ac:spMkLst>
            <pc:docMk/>
            <pc:sldMk cId="383729511" sldId="280"/>
            <ac:spMk id="7" creationId="{40996B98-D0B7-9831-58FF-9916CCDDF715}"/>
          </ac:spMkLst>
        </pc:spChg>
        <pc:spChg chg="add mod">
          <ac:chgData name="Seyed Hamed" userId="220999c3-e6ef-4426-a304-d27831ca2f92" providerId="ADAL" clId="{0C393940-A269-4DC6-B832-1755C98FB8C9}" dt="2025-01-16T20:23:36.069" v="6719" actId="1076"/>
          <ac:spMkLst>
            <pc:docMk/>
            <pc:sldMk cId="383729511" sldId="280"/>
            <ac:spMk id="7" creationId="{DEB2FC43-9FD1-88EE-1E99-18E78D7A9BB3}"/>
          </ac:spMkLst>
        </pc:spChg>
        <pc:spChg chg="del">
          <ac:chgData name="Seyed Hamed" userId="220999c3-e6ef-4426-a304-d27831ca2f92" providerId="ADAL" clId="{0C393940-A269-4DC6-B832-1755C98FB8C9}" dt="2025-01-14T21:52:29.053" v="554" actId="478"/>
          <ac:spMkLst>
            <pc:docMk/>
            <pc:sldMk cId="383729511" sldId="280"/>
            <ac:spMk id="10" creationId="{F901D52A-1E3C-B26E-818E-D25FB5BA1B7C}"/>
          </ac:spMkLst>
        </pc:spChg>
        <pc:spChg chg="del">
          <ac:chgData name="Seyed Hamed" userId="220999c3-e6ef-4426-a304-d27831ca2f92" providerId="ADAL" clId="{0C393940-A269-4DC6-B832-1755C98FB8C9}" dt="2025-01-14T22:15:16.384" v="782" actId="478"/>
          <ac:spMkLst>
            <pc:docMk/>
            <pc:sldMk cId="383729511" sldId="280"/>
            <ac:spMk id="12" creationId="{9391330A-B2C6-2646-9C27-D00D8D2D4BB5}"/>
          </ac:spMkLst>
        </pc:spChg>
        <pc:spChg chg="del">
          <ac:chgData name="Seyed Hamed" userId="220999c3-e6ef-4426-a304-d27831ca2f92" providerId="ADAL" clId="{0C393940-A269-4DC6-B832-1755C98FB8C9}" dt="2025-01-14T22:15:16.384" v="782" actId="478"/>
          <ac:spMkLst>
            <pc:docMk/>
            <pc:sldMk cId="383729511" sldId="280"/>
            <ac:spMk id="13" creationId="{78C85290-D4C4-B244-BE85-5DEB9615A2F3}"/>
          </ac:spMkLst>
        </pc:spChg>
        <pc:spChg chg="add mod">
          <ac:chgData name="Seyed Hamed" userId="220999c3-e6ef-4426-a304-d27831ca2f92" providerId="ADAL" clId="{0C393940-A269-4DC6-B832-1755C98FB8C9}" dt="2025-01-14T21:25:14.565" v="353" actId="1076"/>
          <ac:spMkLst>
            <pc:docMk/>
            <pc:sldMk cId="383729511" sldId="280"/>
            <ac:spMk id="15" creationId="{51225EBC-B174-F35B-967D-49E5A9A3B316}"/>
          </ac:spMkLst>
        </pc:spChg>
        <pc:spChg chg="del">
          <ac:chgData name="Seyed Hamed" userId="220999c3-e6ef-4426-a304-d27831ca2f92" providerId="ADAL" clId="{0C393940-A269-4DC6-B832-1755C98FB8C9}" dt="2025-01-14T22:15:16.384" v="782" actId="478"/>
          <ac:spMkLst>
            <pc:docMk/>
            <pc:sldMk cId="383729511" sldId="280"/>
            <ac:spMk id="16" creationId="{B3452E25-CE3D-C807-4868-4C3D5D2E5B8C}"/>
          </ac:spMkLst>
        </pc:spChg>
        <pc:spChg chg="add del mod">
          <ac:chgData name="Seyed Hamed" userId="220999c3-e6ef-4426-a304-d27831ca2f92" providerId="ADAL" clId="{0C393940-A269-4DC6-B832-1755C98FB8C9}" dt="2025-01-14T22:02:14.976" v="629" actId="478"/>
          <ac:spMkLst>
            <pc:docMk/>
            <pc:sldMk cId="383729511" sldId="280"/>
            <ac:spMk id="17" creationId="{F8A4871C-D3FE-4962-56DB-FDDE78847C3F}"/>
          </ac:spMkLst>
        </pc:spChg>
        <pc:spChg chg="del mod">
          <ac:chgData name="Seyed Hamed" userId="220999c3-e6ef-4426-a304-d27831ca2f92" providerId="ADAL" clId="{0C393940-A269-4DC6-B832-1755C98FB8C9}" dt="2025-01-14T22:02:14.976" v="629" actId="478"/>
          <ac:spMkLst>
            <pc:docMk/>
            <pc:sldMk cId="383729511" sldId="280"/>
            <ac:spMk id="18" creationId="{20A6412C-C7D5-ED79-FED7-A62E86CFC3AC}"/>
          </ac:spMkLst>
        </pc:spChg>
        <pc:spChg chg="add del mod">
          <ac:chgData name="Seyed Hamed" userId="220999c3-e6ef-4426-a304-d27831ca2f92" providerId="ADAL" clId="{0C393940-A269-4DC6-B832-1755C98FB8C9}" dt="2025-01-14T22:02:14.976" v="629" actId="478"/>
          <ac:spMkLst>
            <pc:docMk/>
            <pc:sldMk cId="383729511" sldId="280"/>
            <ac:spMk id="21" creationId="{A9D6B390-2CE2-F3B7-4E93-37D853BBF215}"/>
          </ac:spMkLst>
        </pc:spChg>
        <pc:spChg chg="add del mod">
          <ac:chgData name="Seyed Hamed" userId="220999c3-e6ef-4426-a304-d27831ca2f92" providerId="ADAL" clId="{0C393940-A269-4DC6-B832-1755C98FB8C9}" dt="2025-01-14T22:02:14.976" v="629" actId="478"/>
          <ac:spMkLst>
            <pc:docMk/>
            <pc:sldMk cId="383729511" sldId="280"/>
            <ac:spMk id="22" creationId="{B5CA6B9E-4B08-6E53-9E4D-6F3F23A4AA61}"/>
          </ac:spMkLst>
        </pc:spChg>
        <pc:spChg chg="add del mod">
          <ac:chgData name="Seyed Hamed" userId="220999c3-e6ef-4426-a304-d27831ca2f92" providerId="ADAL" clId="{0C393940-A269-4DC6-B832-1755C98FB8C9}" dt="2025-01-14T22:02:14.976" v="629" actId="478"/>
          <ac:spMkLst>
            <pc:docMk/>
            <pc:sldMk cId="383729511" sldId="280"/>
            <ac:spMk id="23" creationId="{7E9884AA-1B2C-8F65-1F62-166FAB0771AE}"/>
          </ac:spMkLst>
        </pc:spChg>
        <pc:spChg chg="mod">
          <ac:chgData name="Seyed Hamed" userId="220999c3-e6ef-4426-a304-d27831ca2f92" providerId="ADAL" clId="{0C393940-A269-4DC6-B832-1755C98FB8C9}" dt="2025-01-14T22:21:02.713" v="827" actId="1076"/>
          <ac:spMkLst>
            <pc:docMk/>
            <pc:sldMk cId="383729511" sldId="280"/>
            <ac:spMk id="24" creationId="{50287D63-211A-AF7B-A9C9-5E4EAE7649D9}"/>
          </ac:spMkLst>
        </pc:spChg>
        <pc:spChg chg="mod">
          <ac:chgData name="Seyed Hamed" userId="220999c3-e6ef-4426-a304-d27831ca2f92" providerId="ADAL" clId="{0C393940-A269-4DC6-B832-1755C98FB8C9}" dt="2025-01-14T22:21:02.713" v="827" actId="1076"/>
          <ac:spMkLst>
            <pc:docMk/>
            <pc:sldMk cId="383729511" sldId="280"/>
            <ac:spMk id="25" creationId="{8BC1E83D-C37F-FD6C-075C-8D5BEFE11091}"/>
          </ac:spMkLst>
        </pc:spChg>
        <pc:spChg chg="mod">
          <ac:chgData name="Seyed Hamed" userId="220999c3-e6ef-4426-a304-d27831ca2f92" providerId="ADAL" clId="{0C393940-A269-4DC6-B832-1755C98FB8C9}" dt="2025-01-14T22:21:02.713" v="827" actId="1076"/>
          <ac:spMkLst>
            <pc:docMk/>
            <pc:sldMk cId="383729511" sldId="280"/>
            <ac:spMk id="26" creationId="{4313C789-8E34-0A7B-DB62-A7ADC170F19C}"/>
          </ac:spMkLst>
        </pc:spChg>
        <pc:spChg chg="mod">
          <ac:chgData name="Seyed Hamed" userId="220999c3-e6ef-4426-a304-d27831ca2f92" providerId="ADAL" clId="{0C393940-A269-4DC6-B832-1755C98FB8C9}" dt="2025-01-14T22:15:10.085" v="781" actId="1076"/>
          <ac:spMkLst>
            <pc:docMk/>
            <pc:sldMk cId="383729511" sldId="280"/>
            <ac:spMk id="28" creationId="{0B3AD4CF-0CDA-FA6A-4391-E34E672CC477}"/>
          </ac:spMkLst>
        </pc:spChg>
        <pc:spChg chg="add del mod">
          <ac:chgData name="Seyed Hamed" userId="220999c3-e6ef-4426-a304-d27831ca2f92" providerId="ADAL" clId="{0C393940-A269-4DC6-B832-1755C98FB8C9}" dt="2025-01-14T21:52:32.651" v="556" actId="478"/>
          <ac:spMkLst>
            <pc:docMk/>
            <pc:sldMk cId="383729511" sldId="280"/>
            <ac:spMk id="31" creationId="{CA333119-AD87-F8D2-8ACE-685E347DBF06}"/>
          </ac:spMkLst>
        </pc:spChg>
        <pc:spChg chg="add del mod">
          <ac:chgData name="Seyed Hamed" userId="220999c3-e6ef-4426-a304-d27831ca2f92" providerId="ADAL" clId="{0C393940-A269-4DC6-B832-1755C98FB8C9}" dt="2025-01-16T02:44:34.991" v="4743" actId="478"/>
          <ac:spMkLst>
            <pc:docMk/>
            <pc:sldMk cId="383729511" sldId="280"/>
            <ac:spMk id="32" creationId="{D27652B7-33BA-3D13-BAD8-BE7BB816AF69}"/>
          </ac:spMkLst>
        </pc:spChg>
        <pc:spChg chg="add del mod">
          <ac:chgData name="Seyed Hamed" userId="220999c3-e6ef-4426-a304-d27831ca2f92" providerId="ADAL" clId="{0C393940-A269-4DC6-B832-1755C98FB8C9}" dt="2025-01-16T20:20:16.943" v="6673" actId="478"/>
          <ac:spMkLst>
            <pc:docMk/>
            <pc:sldMk cId="383729511" sldId="280"/>
            <ac:spMk id="33" creationId="{8D68EA51-27AE-0DCB-E26D-BB65B9BC28B9}"/>
          </ac:spMkLst>
        </pc:spChg>
        <pc:spChg chg="add mod">
          <ac:chgData name="Seyed Hamed" userId="220999c3-e6ef-4426-a304-d27831ca2f92" providerId="ADAL" clId="{0C393940-A269-4DC6-B832-1755C98FB8C9}" dt="2025-01-14T22:02:15.302" v="630"/>
          <ac:spMkLst>
            <pc:docMk/>
            <pc:sldMk cId="383729511" sldId="280"/>
            <ac:spMk id="34" creationId="{2126B370-E055-CAF2-880F-BEECE5A9893B}"/>
          </ac:spMkLst>
        </pc:spChg>
        <pc:spChg chg="mod">
          <ac:chgData name="Seyed Hamed" userId="220999c3-e6ef-4426-a304-d27831ca2f92" providerId="ADAL" clId="{0C393940-A269-4DC6-B832-1755C98FB8C9}" dt="2025-01-14T22:21:02.713" v="827" actId="1076"/>
          <ac:spMkLst>
            <pc:docMk/>
            <pc:sldMk cId="383729511" sldId="280"/>
            <ac:spMk id="35" creationId="{7C974DAB-9D2C-30BF-D1F8-C14009B535F1}"/>
          </ac:spMkLst>
        </pc:spChg>
        <pc:spChg chg="add del mod">
          <ac:chgData name="Seyed Hamed" userId="220999c3-e6ef-4426-a304-d27831ca2f92" providerId="ADAL" clId="{0C393940-A269-4DC6-B832-1755C98FB8C9}" dt="2025-01-14T22:21:03.136" v="828" actId="478"/>
          <ac:spMkLst>
            <pc:docMk/>
            <pc:sldMk cId="383729511" sldId="280"/>
            <ac:spMk id="36" creationId="{4A4FD92E-1099-FC8D-9A39-FCA1B15E0CC1}"/>
          </ac:spMkLst>
        </pc:spChg>
        <pc:spChg chg="add del mod">
          <ac:chgData name="Seyed Hamed" userId="220999c3-e6ef-4426-a304-d27831ca2f92" providerId="ADAL" clId="{0C393940-A269-4DC6-B832-1755C98FB8C9}" dt="2025-01-14T22:17:40.972" v="797" actId="478"/>
          <ac:spMkLst>
            <pc:docMk/>
            <pc:sldMk cId="383729511" sldId="280"/>
            <ac:spMk id="37" creationId="{9B9C9E03-7942-87BE-5E22-5F2235D65413}"/>
          </ac:spMkLst>
        </pc:spChg>
        <pc:spChg chg="add mod">
          <ac:chgData name="Seyed Hamed" userId="220999c3-e6ef-4426-a304-d27831ca2f92" providerId="ADAL" clId="{0C393940-A269-4DC6-B832-1755C98FB8C9}" dt="2025-01-16T20:23:20.368" v="6715" actId="27107"/>
          <ac:spMkLst>
            <pc:docMk/>
            <pc:sldMk cId="383729511" sldId="280"/>
            <ac:spMk id="38" creationId="{B7ACE9B9-6771-4625-51FF-1E96BA06AC1C}"/>
          </ac:spMkLst>
        </pc:spChg>
        <pc:spChg chg="add mod ord">
          <ac:chgData name="Seyed Hamed" userId="220999c3-e6ef-4426-a304-d27831ca2f92" providerId="ADAL" clId="{0C393940-A269-4DC6-B832-1755C98FB8C9}" dt="2025-01-16T20:23:15.575" v="6714" actId="113"/>
          <ac:spMkLst>
            <pc:docMk/>
            <pc:sldMk cId="383729511" sldId="280"/>
            <ac:spMk id="39" creationId="{0037B202-5E47-A938-789D-D618A1CDDBB7}"/>
          </ac:spMkLst>
        </pc:spChg>
        <pc:spChg chg="mod">
          <ac:chgData name="Seyed Hamed" userId="220999c3-e6ef-4426-a304-d27831ca2f92" providerId="ADAL" clId="{0C393940-A269-4DC6-B832-1755C98FB8C9}" dt="2025-01-14T22:21:02.713" v="827" actId="1076"/>
          <ac:spMkLst>
            <pc:docMk/>
            <pc:sldMk cId="383729511" sldId="280"/>
            <ac:spMk id="40" creationId="{C1801B61-F631-5DF6-3065-8B4251865DA0}"/>
          </ac:spMkLst>
        </pc:spChg>
        <pc:spChg chg="mod">
          <ac:chgData name="Seyed Hamed" userId="220999c3-e6ef-4426-a304-d27831ca2f92" providerId="ADAL" clId="{0C393940-A269-4DC6-B832-1755C98FB8C9}" dt="2025-01-14T22:21:02.713" v="827" actId="1076"/>
          <ac:spMkLst>
            <pc:docMk/>
            <pc:sldMk cId="383729511" sldId="280"/>
            <ac:spMk id="41" creationId="{AE8D0942-6331-1229-93F9-48F8223818CA}"/>
          </ac:spMkLst>
        </pc:spChg>
        <pc:spChg chg="mod">
          <ac:chgData name="Seyed Hamed" userId="220999c3-e6ef-4426-a304-d27831ca2f92" providerId="ADAL" clId="{0C393940-A269-4DC6-B832-1755C98FB8C9}" dt="2025-01-14T22:21:02.713" v="827" actId="1076"/>
          <ac:spMkLst>
            <pc:docMk/>
            <pc:sldMk cId="383729511" sldId="280"/>
            <ac:spMk id="42" creationId="{B160727C-5E60-6CE4-09C2-9DB02B4992A8}"/>
          </ac:spMkLst>
        </pc:spChg>
        <pc:spChg chg="add del mod">
          <ac:chgData name="Seyed Hamed" userId="220999c3-e6ef-4426-a304-d27831ca2f92" providerId="ADAL" clId="{0C393940-A269-4DC6-B832-1755C98FB8C9}" dt="2025-01-14T22:17:39.060" v="796" actId="478"/>
          <ac:spMkLst>
            <pc:docMk/>
            <pc:sldMk cId="383729511" sldId="280"/>
            <ac:spMk id="43" creationId="{B8792223-143A-A363-5ADC-1816562664F9}"/>
          </ac:spMkLst>
        </pc:spChg>
        <pc:spChg chg="add del mod">
          <ac:chgData name="Seyed Hamed" userId="220999c3-e6ef-4426-a304-d27831ca2f92" providerId="ADAL" clId="{0C393940-A269-4DC6-B832-1755C98FB8C9}" dt="2025-01-14T22:17:38.227" v="795" actId="478"/>
          <ac:spMkLst>
            <pc:docMk/>
            <pc:sldMk cId="383729511" sldId="280"/>
            <ac:spMk id="44" creationId="{1FA8EA13-2A50-9EA4-CF58-ECCF14ABB0D7}"/>
          </ac:spMkLst>
        </pc:spChg>
        <pc:spChg chg="add mod">
          <ac:chgData name="Seyed Hamed" userId="220999c3-e6ef-4426-a304-d27831ca2f92" providerId="ADAL" clId="{0C393940-A269-4DC6-B832-1755C98FB8C9}" dt="2025-01-14T22:15:54.371" v="783"/>
          <ac:spMkLst>
            <pc:docMk/>
            <pc:sldMk cId="383729511" sldId="280"/>
            <ac:spMk id="47" creationId="{11659E00-EA92-3AA6-FC87-17817B9F6AEF}"/>
          </ac:spMkLst>
        </pc:spChg>
        <pc:spChg chg="add mod">
          <ac:chgData name="Seyed Hamed" userId="220999c3-e6ef-4426-a304-d27831ca2f92" providerId="ADAL" clId="{0C393940-A269-4DC6-B832-1755C98FB8C9}" dt="2025-01-14T22:15:54.371" v="783"/>
          <ac:spMkLst>
            <pc:docMk/>
            <pc:sldMk cId="383729511" sldId="280"/>
            <ac:spMk id="48" creationId="{1F1724C2-3AD7-5940-114E-9525079A095F}"/>
          </ac:spMkLst>
        </pc:spChg>
        <pc:spChg chg="add mod">
          <ac:chgData name="Seyed Hamed" userId="220999c3-e6ef-4426-a304-d27831ca2f92" providerId="ADAL" clId="{0C393940-A269-4DC6-B832-1755C98FB8C9}" dt="2025-01-14T22:15:54.371" v="783"/>
          <ac:spMkLst>
            <pc:docMk/>
            <pc:sldMk cId="383729511" sldId="280"/>
            <ac:spMk id="51" creationId="{2BA43BBF-90A3-B1A8-5EF7-675D25415547}"/>
          </ac:spMkLst>
        </pc:spChg>
        <pc:spChg chg="add del mod">
          <ac:chgData name="Seyed Hamed" userId="220999c3-e6ef-4426-a304-d27831ca2f92" providerId="ADAL" clId="{0C393940-A269-4DC6-B832-1755C98FB8C9}" dt="2025-01-14T22:02:14.976" v="629" actId="478"/>
          <ac:spMkLst>
            <pc:docMk/>
            <pc:sldMk cId="383729511" sldId="280"/>
            <ac:spMk id="53" creationId="{58F09D4B-9C9D-855B-1630-0A05A9BA0927}"/>
          </ac:spMkLst>
        </pc:spChg>
        <pc:spChg chg="add mod">
          <ac:chgData name="Seyed Hamed" userId="220999c3-e6ef-4426-a304-d27831ca2f92" providerId="ADAL" clId="{0C393940-A269-4DC6-B832-1755C98FB8C9}" dt="2025-01-14T22:21:02.713" v="827" actId="1076"/>
          <ac:spMkLst>
            <pc:docMk/>
            <pc:sldMk cId="383729511" sldId="280"/>
            <ac:spMk id="54" creationId="{965DAC22-7600-4D7B-47B3-EE844D850677}"/>
          </ac:spMkLst>
        </pc:spChg>
        <pc:spChg chg="mod">
          <ac:chgData name="Seyed Hamed" userId="220999c3-e6ef-4426-a304-d27831ca2f92" providerId="ADAL" clId="{0C393940-A269-4DC6-B832-1755C98FB8C9}" dt="2025-01-15T16:06:04.213" v="2899" actId="1076"/>
          <ac:spMkLst>
            <pc:docMk/>
            <pc:sldMk cId="383729511" sldId="280"/>
            <ac:spMk id="55" creationId="{AC158BB3-12F4-BB74-7A30-357CF35D27F1}"/>
          </ac:spMkLst>
        </pc:spChg>
        <pc:spChg chg="add mod">
          <ac:chgData name="Seyed Hamed" userId="220999c3-e6ef-4426-a304-d27831ca2f92" providerId="ADAL" clId="{0C393940-A269-4DC6-B832-1755C98FB8C9}" dt="2025-01-14T22:21:02.713" v="827" actId="1076"/>
          <ac:spMkLst>
            <pc:docMk/>
            <pc:sldMk cId="383729511" sldId="280"/>
            <ac:spMk id="56" creationId="{BB50AEDB-6311-B1C1-C5B6-7C5D8174E462}"/>
          </ac:spMkLst>
        </pc:spChg>
        <pc:spChg chg="add mod">
          <ac:chgData name="Seyed Hamed" userId="220999c3-e6ef-4426-a304-d27831ca2f92" providerId="ADAL" clId="{0C393940-A269-4DC6-B832-1755C98FB8C9}" dt="2025-01-14T22:18:23.843" v="802"/>
          <ac:spMkLst>
            <pc:docMk/>
            <pc:sldMk cId="383729511" sldId="280"/>
            <ac:spMk id="57" creationId="{D777EAE1-0A17-FAA6-B40E-9933FB2A0A96}"/>
          </ac:spMkLst>
        </pc:spChg>
        <pc:spChg chg="add del mod">
          <ac:chgData name="Seyed Hamed" userId="220999c3-e6ef-4426-a304-d27831ca2f92" providerId="ADAL" clId="{0C393940-A269-4DC6-B832-1755C98FB8C9}" dt="2025-01-14T22:20:23.672" v="820" actId="478"/>
          <ac:spMkLst>
            <pc:docMk/>
            <pc:sldMk cId="383729511" sldId="280"/>
            <ac:spMk id="58" creationId="{91EFC34B-27EA-9EC6-DED1-294F703EB76B}"/>
          </ac:spMkLst>
        </pc:spChg>
        <pc:picChg chg="del">
          <ac:chgData name="Seyed Hamed" userId="220999c3-e6ef-4426-a304-d27831ca2f92" providerId="ADAL" clId="{0C393940-A269-4DC6-B832-1755C98FB8C9}" dt="2025-01-15T16:06:24.235" v="2900" actId="478"/>
          <ac:picMkLst>
            <pc:docMk/>
            <pc:sldMk cId="383729511" sldId="280"/>
            <ac:picMk id="8" creationId="{83F62EC8-0167-CECB-7DB4-8E717974EEC2}"/>
          </ac:picMkLst>
        </pc:picChg>
        <pc:picChg chg="add mod">
          <ac:chgData name="Seyed Hamed" userId="220999c3-e6ef-4426-a304-d27831ca2f92" providerId="ADAL" clId="{0C393940-A269-4DC6-B832-1755C98FB8C9}" dt="2025-01-15T16:06:24.593" v="2901"/>
          <ac:picMkLst>
            <pc:docMk/>
            <pc:sldMk cId="383729511" sldId="280"/>
            <ac:picMk id="59" creationId="{39442546-7782-67A8-639A-D65663AE529E}"/>
          </ac:picMkLst>
        </pc:picChg>
        <pc:cxnChg chg="mod">
          <ac:chgData name="Seyed Hamed" userId="220999c3-e6ef-4426-a304-d27831ca2f92" providerId="ADAL" clId="{0C393940-A269-4DC6-B832-1755C98FB8C9}" dt="2025-01-14T22:15:10.085" v="781" actId="1076"/>
          <ac:cxnSpMkLst>
            <pc:docMk/>
            <pc:sldMk cId="383729511" sldId="280"/>
            <ac:cxnSpMk id="30" creationId="{029ADB25-E7F4-D54E-E581-BC9E2B09BD03}"/>
          </ac:cxnSpMkLst>
        </pc:cxnChg>
        <pc:cxnChg chg="mod">
          <ac:chgData name="Seyed Hamed" userId="220999c3-e6ef-4426-a304-d27831ca2f92" providerId="ADAL" clId="{0C393940-A269-4DC6-B832-1755C98FB8C9}" dt="2025-01-14T22:21:03.136" v="828" actId="478"/>
          <ac:cxnSpMkLst>
            <pc:docMk/>
            <pc:sldMk cId="383729511" sldId="280"/>
            <ac:cxnSpMk id="45" creationId="{D65607CA-E513-CD31-A144-559FAB6EFF4B}"/>
          </ac:cxnSpMkLst>
        </pc:cxnChg>
      </pc:sldChg>
      <pc:sldChg chg="addSp delSp modSp mod modAnim modNotesTx">
        <pc:chgData name="Seyed Hamed" userId="220999c3-e6ef-4426-a304-d27831ca2f92" providerId="ADAL" clId="{0C393940-A269-4DC6-B832-1755C98FB8C9}" dt="2025-01-16T20:24:59.132" v="6752" actId="1076"/>
        <pc:sldMkLst>
          <pc:docMk/>
          <pc:sldMk cId="1054173470" sldId="281"/>
        </pc:sldMkLst>
        <pc:spChg chg="mod">
          <ac:chgData name="Seyed Hamed" userId="220999c3-e6ef-4426-a304-d27831ca2f92" providerId="ADAL" clId="{0C393940-A269-4DC6-B832-1755C98FB8C9}" dt="2025-01-16T18:02:52.644" v="6311" actId="14100"/>
          <ac:spMkLst>
            <pc:docMk/>
            <pc:sldMk cId="1054173470" sldId="281"/>
            <ac:spMk id="2" creationId="{DD598C46-2176-6B26-C8E9-18B01381A70D}"/>
          </ac:spMkLst>
        </pc:spChg>
        <pc:spChg chg="mod">
          <ac:chgData name="Seyed Hamed" userId="220999c3-e6ef-4426-a304-d27831ca2f92" providerId="ADAL" clId="{0C393940-A269-4DC6-B832-1755C98FB8C9}" dt="2025-01-16T18:02:57.696" v="6313" actId="113"/>
          <ac:spMkLst>
            <pc:docMk/>
            <pc:sldMk cId="1054173470" sldId="281"/>
            <ac:spMk id="3" creationId="{A30A3B65-0361-BB08-CD21-5355DD6DF1FC}"/>
          </ac:spMkLst>
        </pc:spChg>
        <pc:spChg chg="add del mod">
          <ac:chgData name="Seyed Hamed" userId="220999c3-e6ef-4426-a304-d27831ca2f92" providerId="ADAL" clId="{0C393940-A269-4DC6-B832-1755C98FB8C9}" dt="2025-01-14T21:47:43.993" v="478" actId="478"/>
          <ac:spMkLst>
            <pc:docMk/>
            <pc:sldMk cId="1054173470" sldId="281"/>
            <ac:spMk id="7" creationId="{6236257B-C9F8-1132-B87B-33B0CF9DD5D8}"/>
          </ac:spMkLst>
        </pc:spChg>
        <pc:spChg chg="del">
          <ac:chgData name="Seyed Hamed" userId="220999c3-e6ef-4426-a304-d27831ca2f92" providerId="ADAL" clId="{0C393940-A269-4DC6-B832-1755C98FB8C9}" dt="2025-01-14T21:52:36.902" v="557" actId="478"/>
          <ac:spMkLst>
            <pc:docMk/>
            <pc:sldMk cId="1054173470" sldId="281"/>
            <ac:spMk id="10" creationId="{F901D52A-1E3C-B26E-818E-D25FB5BA1B7C}"/>
          </ac:spMkLst>
        </pc:spChg>
        <pc:spChg chg="add del mod">
          <ac:chgData name="Seyed Hamed" userId="220999c3-e6ef-4426-a304-d27831ca2f92" providerId="ADAL" clId="{0C393940-A269-4DC6-B832-1755C98FB8C9}" dt="2025-01-14T22:14:49.767" v="772" actId="478"/>
          <ac:spMkLst>
            <pc:docMk/>
            <pc:sldMk cId="1054173470" sldId="281"/>
            <ac:spMk id="12" creationId="{9391330A-B2C6-2646-9C27-D00D8D2D4BB5}"/>
          </ac:spMkLst>
        </pc:spChg>
        <pc:spChg chg="add del mod">
          <ac:chgData name="Seyed Hamed" userId="220999c3-e6ef-4426-a304-d27831ca2f92" providerId="ADAL" clId="{0C393940-A269-4DC6-B832-1755C98FB8C9}" dt="2025-01-14T22:14:54.943" v="777" actId="478"/>
          <ac:spMkLst>
            <pc:docMk/>
            <pc:sldMk cId="1054173470" sldId="281"/>
            <ac:spMk id="13" creationId="{78C85290-D4C4-B244-BE85-5DEB9615A2F3}"/>
          </ac:spMkLst>
        </pc:spChg>
        <pc:spChg chg="mod">
          <ac:chgData name="Seyed Hamed" userId="220999c3-e6ef-4426-a304-d27831ca2f92" providerId="ADAL" clId="{0C393940-A269-4DC6-B832-1755C98FB8C9}" dt="2025-01-14T22:03:19.732" v="652" actId="1076"/>
          <ac:spMkLst>
            <pc:docMk/>
            <pc:sldMk cId="1054173470" sldId="281"/>
            <ac:spMk id="15" creationId="{E410BEE4-4ECD-4F00-D2DA-C23DFD881E32}"/>
          </ac:spMkLst>
        </pc:spChg>
        <pc:spChg chg="add del mod">
          <ac:chgData name="Seyed Hamed" userId="220999c3-e6ef-4426-a304-d27831ca2f92" providerId="ADAL" clId="{0C393940-A269-4DC6-B832-1755C98FB8C9}" dt="2025-01-14T22:17:19.979" v="793" actId="478"/>
          <ac:spMkLst>
            <pc:docMk/>
            <pc:sldMk cId="1054173470" sldId="281"/>
            <ac:spMk id="16" creationId="{B3452E25-CE3D-C807-4868-4C3D5D2E5B8C}"/>
          </ac:spMkLst>
        </pc:spChg>
        <pc:spChg chg="add del mod">
          <ac:chgData name="Seyed Hamed" userId="220999c3-e6ef-4426-a304-d27831ca2f92" providerId="ADAL" clId="{0C393940-A269-4DC6-B832-1755C98FB8C9}" dt="2025-01-14T21:47:43.993" v="478" actId="478"/>
          <ac:spMkLst>
            <pc:docMk/>
            <pc:sldMk cId="1054173470" sldId="281"/>
            <ac:spMk id="17" creationId="{504E0848-A886-32C2-5F76-CD71D5DB17E3}"/>
          </ac:spMkLst>
        </pc:spChg>
        <pc:spChg chg="add del">
          <ac:chgData name="Seyed Hamed" userId="220999c3-e6ef-4426-a304-d27831ca2f92" providerId="ADAL" clId="{0C393940-A269-4DC6-B832-1755C98FB8C9}" dt="2025-01-14T21:42:09.461" v="432" actId="478"/>
          <ac:spMkLst>
            <pc:docMk/>
            <pc:sldMk cId="1054173470" sldId="281"/>
            <ac:spMk id="18" creationId="{20A6412C-C7D5-ED79-FED7-A62E86CFC3AC}"/>
          </ac:spMkLst>
        </pc:spChg>
        <pc:spChg chg="add del mod">
          <ac:chgData name="Seyed Hamed" userId="220999c3-e6ef-4426-a304-d27831ca2f92" providerId="ADAL" clId="{0C393940-A269-4DC6-B832-1755C98FB8C9}" dt="2025-01-14T21:47:43.993" v="478" actId="478"/>
          <ac:spMkLst>
            <pc:docMk/>
            <pc:sldMk cId="1054173470" sldId="281"/>
            <ac:spMk id="21" creationId="{926FF1F6-E14B-DDD4-9739-9DFAFCF88B33}"/>
          </ac:spMkLst>
        </pc:spChg>
        <pc:spChg chg="add mod">
          <ac:chgData name="Seyed Hamed" userId="220999c3-e6ef-4426-a304-d27831ca2f92" providerId="ADAL" clId="{0C393940-A269-4DC6-B832-1755C98FB8C9}" dt="2025-01-14T21:23:37.296" v="339" actId="1076"/>
          <ac:spMkLst>
            <pc:docMk/>
            <pc:sldMk cId="1054173470" sldId="281"/>
            <ac:spMk id="22" creationId="{75D9EA65-3105-0962-52C7-8DB110AB9E1C}"/>
          </ac:spMkLst>
        </pc:spChg>
        <pc:spChg chg="add mod">
          <ac:chgData name="Seyed Hamed" userId="220999c3-e6ef-4426-a304-d27831ca2f92" providerId="ADAL" clId="{0C393940-A269-4DC6-B832-1755C98FB8C9}" dt="2025-01-14T21:25:14.092" v="352" actId="1076"/>
          <ac:spMkLst>
            <pc:docMk/>
            <pc:sldMk cId="1054173470" sldId="281"/>
            <ac:spMk id="38" creationId="{C44F404A-281D-7A17-E1D1-4D458F3DED7E}"/>
          </ac:spMkLst>
        </pc:spChg>
        <pc:spChg chg="mod">
          <ac:chgData name="Seyed Hamed" userId="220999c3-e6ef-4426-a304-d27831ca2f92" providerId="ADAL" clId="{0C393940-A269-4DC6-B832-1755C98FB8C9}" dt="2025-01-15T16:18:39.202" v="3099" actId="1076"/>
          <ac:spMkLst>
            <pc:docMk/>
            <pc:sldMk cId="1054173470" sldId="281"/>
            <ac:spMk id="39" creationId="{F6425101-DFF6-4AED-E67F-EC65633409BF}"/>
          </ac:spMkLst>
        </pc:spChg>
        <pc:spChg chg="add del">
          <ac:chgData name="Seyed Hamed" userId="220999c3-e6ef-4426-a304-d27831ca2f92" providerId="ADAL" clId="{0C393940-A269-4DC6-B832-1755C98FB8C9}" dt="2025-01-14T22:20:27.655" v="822" actId="478"/>
          <ac:spMkLst>
            <pc:docMk/>
            <pc:sldMk cId="1054173470" sldId="281"/>
            <ac:spMk id="40" creationId="{C1801B61-F631-5DF6-3065-8B4251865DA0}"/>
          </ac:spMkLst>
        </pc:spChg>
        <pc:spChg chg="add mod">
          <ac:chgData name="Seyed Hamed" userId="220999c3-e6ef-4426-a304-d27831ca2f92" providerId="ADAL" clId="{0C393940-A269-4DC6-B832-1755C98FB8C9}" dt="2025-01-14T21:25:14.092" v="352" actId="1076"/>
          <ac:spMkLst>
            <pc:docMk/>
            <pc:sldMk cId="1054173470" sldId="281"/>
            <ac:spMk id="43" creationId="{D2A46870-D2AB-33DF-60D9-0F64DE7A8F3D}"/>
          </ac:spMkLst>
        </pc:spChg>
        <pc:spChg chg="add mod">
          <ac:chgData name="Seyed Hamed" userId="220999c3-e6ef-4426-a304-d27831ca2f92" providerId="ADAL" clId="{0C393940-A269-4DC6-B832-1755C98FB8C9}" dt="2025-01-14T21:42:00.260" v="431" actId="1076"/>
          <ac:spMkLst>
            <pc:docMk/>
            <pc:sldMk cId="1054173470" sldId="281"/>
            <ac:spMk id="44" creationId="{901B8907-57FA-50CD-6358-598BF8F9B536}"/>
          </ac:spMkLst>
        </pc:spChg>
        <pc:spChg chg="add mod">
          <ac:chgData name="Seyed Hamed" userId="220999c3-e6ef-4426-a304-d27831ca2f92" providerId="ADAL" clId="{0C393940-A269-4DC6-B832-1755C98FB8C9}" dt="2025-01-14T21:47:17.983" v="477" actId="1076"/>
          <ac:spMkLst>
            <pc:docMk/>
            <pc:sldMk cId="1054173470" sldId="281"/>
            <ac:spMk id="46" creationId="{170CD016-C312-B627-4086-E9C1AEFDE8BD}"/>
          </ac:spMkLst>
        </pc:spChg>
        <pc:spChg chg="add del mod">
          <ac:chgData name="Seyed Hamed" userId="220999c3-e6ef-4426-a304-d27831ca2f92" providerId="ADAL" clId="{0C393940-A269-4DC6-B832-1755C98FB8C9}" dt="2025-01-14T21:47:17.983" v="477" actId="1076"/>
          <ac:spMkLst>
            <pc:docMk/>
            <pc:sldMk cId="1054173470" sldId="281"/>
            <ac:spMk id="47" creationId="{9659E53B-94CC-731B-3FEE-6DFFD3226E6C}"/>
          </ac:spMkLst>
        </pc:spChg>
        <pc:spChg chg="add del mod">
          <ac:chgData name="Seyed Hamed" userId="220999c3-e6ef-4426-a304-d27831ca2f92" providerId="ADAL" clId="{0C393940-A269-4DC6-B832-1755C98FB8C9}" dt="2025-01-14T21:46:25.963" v="460" actId="478"/>
          <ac:spMkLst>
            <pc:docMk/>
            <pc:sldMk cId="1054173470" sldId="281"/>
            <ac:spMk id="48" creationId="{5E9D7F04-6A9B-D12F-D080-3C201692629E}"/>
          </ac:spMkLst>
        </pc:spChg>
        <pc:spChg chg="add del mod">
          <ac:chgData name="Seyed Hamed" userId="220999c3-e6ef-4426-a304-d27831ca2f92" providerId="ADAL" clId="{0C393940-A269-4DC6-B832-1755C98FB8C9}" dt="2025-01-14T21:47:13.124" v="472" actId="478"/>
          <ac:spMkLst>
            <pc:docMk/>
            <pc:sldMk cId="1054173470" sldId="281"/>
            <ac:spMk id="50" creationId="{570FF208-BA2D-3D8C-D18E-8767A357EBA3}"/>
          </ac:spMkLst>
        </pc:spChg>
        <pc:spChg chg="add mod">
          <ac:chgData name="Seyed Hamed" userId="220999c3-e6ef-4426-a304-d27831ca2f92" providerId="ADAL" clId="{0C393940-A269-4DC6-B832-1755C98FB8C9}" dt="2025-01-14T21:42:37.974" v="439"/>
          <ac:spMkLst>
            <pc:docMk/>
            <pc:sldMk cId="1054173470" sldId="281"/>
            <ac:spMk id="51" creationId="{A15D10E4-54E5-B975-28F8-B09E2AD94D49}"/>
          </ac:spMkLst>
        </pc:spChg>
        <pc:spChg chg="add del mod">
          <ac:chgData name="Seyed Hamed" userId="220999c3-e6ef-4426-a304-d27831ca2f92" providerId="ADAL" clId="{0C393940-A269-4DC6-B832-1755C98FB8C9}" dt="2025-01-14T21:47:43.993" v="478" actId="478"/>
          <ac:spMkLst>
            <pc:docMk/>
            <pc:sldMk cId="1054173470" sldId="281"/>
            <ac:spMk id="53" creationId="{58F09D4B-9C9D-855B-1630-0A05A9BA0927}"/>
          </ac:spMkLst>
        </pc:spChg>
        <pc:spChg chg="add del mod">
          <ac:chgData name="Seyed Hamed" userId="220999c3-e6ef-4426-a304-d27831ca2f92" providerId="ADAL" clId="{0C393940-A269-4DC6-B832-1755C98FB8C9}" dt="2025-01-14T21:47:12.899" v="471" actId="478"/>
          <ac:spMkLst>
            <pc:docMk/>
            <pc:sldMk cId="1054173470" sldId="281"/>
            <ac:spMk id="54" creationId="{0AEFFB4B-2365-1B1F-AEDE-33C6E64D8624}"/>
          </ac:spMkLst>
        </pc:spChg>
        <pc:spChg chg="add mod">
          <ac:chgData name="Seyed Hamed" userId="220999c3-e6ef-4426-a304-d27831ca2f92" providerId="ADAL" clId="{0C393940-A269-4DC6-B832-1755C98FB8C9}" dt="2025-01-14T21:42:37.974" v="439"/>
          <ac:spMkLst>
            <pc:docMk/>
            <pc:sldMk cId="1054173470" sldId="281"/>
            <ac:spMk id="55" creationId="{8BFA04E5-ED7E-917A-C0E3-27FD7537C4F9}"/>
          </ac:spMkLst>
        </pc:spChg>
        <pc:spChg chg="add del mod">
          <ac:chgData name="Seyed Hamed" userId="220999c3-e6ef-4426-a304-d27831ca2f92" providerId="ADAL" clId="{0C393940-A269-4DC6-B832-1755C98FB8C9}" dt="2025-01-14T21:47:13.124" v="472" actId="478"/>
          <ac:spMkLst>
            <pc:docMk/>
            <pc:sldMk cId="1054173470" sldId="281"/>
            <ac:spMk id="56" creationId="{D9C4DB01-C977-CFBE-5E95-63F2464B4877}"/>
          </ac:spMkLst>
        </pc:spChg>
        <pc:spChg chg="add del mod">
          <ac:chgData name="Seyed Hamed" userId="220999c3-e6ef-4426-a304-d27831ca2f92" providerId="ADAL" clId="{0C393940-A269-4DC6-B832-1755C98FB8C9}" dt="2025-01-14T21:47:12.267" v="470" actId="1076"/>
          <ac:spMkLst>
            <pc:docMk/>
            <pc:sldMk cId="1054173470" sldId="281"/>
            <ac:spMk id="57" creationId="{38CA4A33-E9F5-1D56-AF2D-6FDC28447E2D}"/>
          </ac:spMkLst>
        </pc:spChg>
        <pc:spChg chg="add del mod">
          <ac:chgData name="Seyed Hamed" userId="220999c3-e6ef-4426-a304-d27831ca2f92" providerId="ADAL" clId="{0C393940-A269-4DC6-B832-1755C98FB8C9}" dt="2025-01-14T21:47:10.917" v="468" actId="1076"/>
          <ac:spMkLst>
            <pc:docMk/>
            <pc:sldMk cId="1054173470" sldId="281"/>
            <ac:spMk id="58" creationId="{9490DCCB-A496-2AE2-B579-D17317349A21}"/>
          </ac:spMkLst>
        </pc:spChg>
        <pc:spChg chg="add mod">
          <ac:chgData name="Seyed Hamed" userId="220999c3-e6ef-4426-a304-d27831ca2f92" providerId="ADAL" clId="{0C393940-A269-4DC6-B832-1755C98FB8C9}" dt="2025-01-14T21:47:10.335" v="466" actId="1076"/>
          <ac:spMkLst>
            <pc:docMk/>
            <pc:sldMk cId="1054173470" sldId="281"/>
            <ac:spMk id="59" creationId="{902CF703-8E48-A983-598A-603945880E21}"/>
          </ac:spMkLst>
        </pc:spChg>
        <pc:spChg chg="add mod">
          <ac:chgData name="Seyed Hamed" userId="220999c3-e6ef-4426-a304-d27831ca2f92" providerId="ADAL" clId="{0C393940-A269-4DC6-B832-1755C98FB8C9}" dt="2025-01-14T21:46:23.854" v="458"/>
          <ac:spMkLst>
            <pc:docMk/>
            <pc:sldMk cId="1054173470" sldId="281"/>
            <ac:spMk id="60" creationId="{7335CA7D-ACD3-BC37-95F2-6B584453BA90}"/>
          </ac:spMkLst>
        </pc:spChg>
        <pc:spChg chg="add mod">
          <ac:chgData name="Seyed Hamed" userId="220999c3-e6ef-4426-a304-d27831ca2f92" providerId="ADAL" clId="{0C393940-A269-4DC6-B832-1755C98FB8C9}" dt="2025-01-14T21:47:09.680" v="464" actId="1076"/>
          <ac:spMkLst>
            <pc:docMk/>
            <pc:sldMk cId="1054173470" sldId="281"/>
            <ac:spMk id="61" creationId="{45869CEB-496E-A83D-9860-CA20E78008FD}"/>
          </ac:spMkLst>
        </pc:spChg>
        <pc:spChg chg="add del mod">
          <ac:chgData name="Seyed Hamed" userId="220999c3-e6ef-4426-a304-d27831ca2f92" providerId="ADAL" clId="{0C393940-A269-4DC6-B832-1755C98FB8C9}" dt="2025-01-16T20:23:51.933" v="6734" actId="20577"/>
          <ac:spMkLst>
            <pc:docMk/>
            <pc:sldMk cId="1054173470" sldId="281"/>
            <ac:spMk id="62" creationId="{4D1C5D4D-9EF9-D8F9-B182-7BA5DC76137D}"/>
          </ac:spMkLst>
        </pc:spChg>
        <pc:spChg chg="add del mod">
          <ac:chgData name="Seyed Hamed" userId="220999c3-e6ef-4426-a304-d27831ca2f92" providerId="ADAL" clId="{0C393940-A269-4DC6-B832-1755C98FB8C9}" dt="2025-01-14T21:49:02.831" v="493" actId="478"/>
          <ac:spMkLst>
            <pc:docMk/>
            <pc:sldMk cId="1054173470" sldId="281"/>
            <ac:spMk id="63" creationId="{4B3972F5-952A-C2AF-786B-B96721ECD6F6}"/>
          </ac:spMkLst>
        </pc:spChg>
        <pc:spChg chg="add mod">
          <ac:chgData name="Seyed Hamed" userId="220999c3-e6ef-4426-a304-d27831ca2f92" providerId="ADAL" clId="{0C393940-A269-4DC6-B832-1755C98FB8C9}" dt="2025-01-14T21:54:22.742" v="610" actId="1038"/>
          <ac:spMkLst>
            <pc:docMk/>
            <pc:sldMk cId="1054173470" sldId="281"/>
            <ac:spMk id="64" creationId="{BF9C85C1-F86F-E5D2-DCA6-B6BCB3BCE143}"/>
          </ac:spMkLst>
        </pc:spChg>
        <pc:spChg chg="add del mod">
          <ac:chgData name="Seyed Hamed" userId="220999c3-e6ef-4426-a304-d27831ca2f92" providerId="ADAL" clId="{0C393940-A269-4DC6-B832-1755C98FB8C9}" dt="2025-01-14T22:17:28.329" v="794" actId="478"/>
          <ac:spMkLst>
            <pc:docMk/>
            <pc:sldMk cId="1054173470" sldId="281"/>
            <ac:spMk id="65" creationId="{68432863-081B-57DC-EFA6-0DCCAE41FE61}"/>
          </ac:spMkLst>
        </pc:spChg>
        <pc:spChg chg="add mod">
          <ac:chgData name="Seyed Hamed" userId="220999c3-e6ef-4426-a304-d27831ca2f92" providerId="ADAL" clId="{0C393940-A269-4DC6-B832-1755C98FB8C9}" dt="2025-01-16T20:24:09.238" v="6750" actId="27107"/>
          <ac:spMkLst>
            <pc:docMk/>
            <pc:sldMk cId="1054173470" sldId="281"/>
            <ac:spMk id="66" creationId="{74DBFD3B-5DB6-030B-1A8C-0149A0A84EFD}"/>
          </ac:spMkLst>
        </pc:spChg>
        <pc:spChg chg="add del mod">
          <ac:chgData name="Seyed Hamed" userId="220999c3-e6ef-4426-a304-d27831ca2f92" providerId="ADAL" clId="{0C393940-A269-4DC6-B832-1755C98FB8C9}" dt="2025-01-14T21:50:31.823" v="511" actId="478"/>
          <ac:spMkLst>
            <pc:docMk/>
            <pc:sldMk cId="1054173470" sldId="281"/>
            <ac:spMk id="67" creationId="{C34DEE17-7FA3-B92E-78BC-3A4AF6B6A7F7}"/>
          </ac:spMkLst>
        </pc:spChg>
        <pc:spChg chg="add mod">
          <ac:chgData name="Seyed Hamed" userId="220999c3-e6ef-4426-a304-d27831ca2f92" providerId="ADAL" clId="{0C393940-A269-4DC6-B832-1755C98FB8C9}" dt="2025-01-14T21:48:24.808" v="482" actId="1076"/>
          <ac:spMkLst>
            <pc:docMk/>
            <pc:sldMk cId="1054173470" sldId="281"/>
            <ac:spMk id="68" creationId="{F5CF2802-86AA-9B86-FB43-7B782F752399}"/>
          </ac:spMkLst>
        </pc:spChg>
        <pc:spChg chg="add del mod">
          <ac:chgData name="Seyed Hamed" userId="220999c3-e6ef-4426-a304-d27831ca2f92" providerId="ADAL" clId="{0C393940-A269-4DC6-B832-1755C98FB8C9}" dt="2025-01-14T21:48:50.795" v="489" actId="478"/>
          <ac:spMkLst>
            <pc:docMk/>
            <pc:sldMk cId="1054173470" sldId="281"/>
            <ac:spMk id="69" creationId="{90084078-DC3F-7FC4-0045-3536D56E3731}"/>
          </ac:spMkLst>
        </pc:spChg>
        <pc:spChg chg="add mod">
          <ac:chgData name="Seyed Hamed" userId="220999c3-e6ef-4426-a304-d27831ca2f92" providerId="ADAL" clId="{0C393940-A269-4DC6-B832-1755C98FB8C9}" dt="2025-01-16T20:24:59.132" v="6752" actId="1076"/>
          <ac:spMkLst>
            <pc:docMk/>
            <pc:sldMk cId="1054173470" sldId="281"/>
            <ac:spMk id="70" creationId="{FE7E8963-A428-37E9-F977-A04641702FCB}"/>
          </ac:spMkLst>
        </pc:spChg>
        <pc:spChg chg="add mod">
          <ac:chgData name="Seyed Hamed" userId="220999c3-e6ef-4426-a304-d27831ca2f92" providerId="ADAL" clId="{0C393940-A269-4DC6-B832-1755C98FB8C9}" dt="2025-01-14T21:49:57.263" v="504" actId="1076"/>
          <ac:spMkLst>
            <pc:docMk/>
            <pc:sldMk cId="1054173470" sldId="281"/>
            <ac:spMk id="71" creationId="{6D98870A-D385-13F8-F32F-E43E2F62D619}"/>
          </ac:spMkLst>
        </pc:spChg>
        <pc:spChg chg="add del mod">
          <ac:chgData name="Seyed Hamed" userId="220999c3-e6ef-4426-a304-d27831ca2f92" providerId="ADAL" clId="{0C393940-A269-4DC6-B832-1755C98FB8C9}" dt="2025-01-14T21:52:39.353" v="558" actId="478"/>
          <ac:spMkLst>
            <pc:docMk/>
            <pc:sldMk cId="1054173470" sldId="281"/>
            <ac:spMk id="73" creationId="{3E2206AC-42B3-E268-DCA3-AA9AC1D51466}"/>
          </ac:spMkLst>
        </pc:spChg>
        <pc:spChg chg="add mod">
          <ac:chgData name="Seyed Hamed" userId="220999c3-e6ef-4426-a304-d27831ca2f92" providerId="ADAL" clId="{0C393940-A269-4DC6-B832-1755C98FB8C9}" dt="2025-01-16T02:44:27.409" v="4742" actId="255"/>
          <ac:spMkLst>
            <pc:docMk/>
            <pc:sldMk cId="1054173470" sldId="281"/>
            <ac:spMk id="74" creationId="{5D750D90-EC60-DB66-3D91-420E9C9436B7}"/>
          </ac:spMkLst>
        </pc:spChg>
        <pc:spChg chg="add del mod">
          <ac:chgData name="Seyed Hamed" userId="220999c3-e6ef-4426-a304-d27831ca2f92" providerId="ADAL" clId="{0C393940-A269-4DC6-B832-1755C98FB8C9}" dt="2025-01-14T21:54:47.154" v="611" actId="478"/>
          <ac:spMkLst>
            <pc:docMk/>
            <pc:sldMk cId="1054173470" sldId="281"/>
            <ac:spMk id="75" creationId="{31B53CD0-4975-485D-3971-856C29E53C5B}"/>
          </ac:spMkLst>
        </pc:spChg>
        <pc:spChg chg="add mod">
          <ac:chgData name="Seyed Hamed" userId="220999c3-e6ef-4426-a304-d27831ca2f92" providerId="ADAL" clId="{0C393940-A269-4DC6-B832-1755C98FB8C9}" dt="2025-01-14T21:55:19.537" v="618" actId="1076"/>
          <ac:spMkLst>
            <pc:docMk/>
            <pc:sldMk cId="1054173470" sldId="281"/>
            <ac:spMk id="76" creationId="{AB7C62A9-0E39-AF3F-B779-E4C3F6DBB638}"/>
          </ac:spMkLst>
        </pc:spChg>
        <pc:spChg chg="add mod">
          <ac:chgData name="Seyed Hamed" userId="220999c3-e6ef-4426-a304-d27831ca2f92" providerId="ADAL" clId="{0C393940-A269-4DC6-B832-1755C98FB8C9}" dt="2025-01-14T22:03:26.609" v="658" actId="1076"/>
          <ac:spMkLst>
            <pc:docMk/>
            <pc:sldMk cId="1054173470" sldId="281"/>
            <ac:spMk id="77" creationId="{95C2221E-B1F6-5BA4-198C-0508E07F54EF}"/>
          </ac:spMkLst>
        </pc:spChg>
        <pc:spChg chg="add del mod">
          <ac:chgData name="Seyed Hamed" userId="220999c3-e6ef-4426-a304-d27831ca2f92" providerId="ADAL" clId="{0C393940-A269-4DC6-B832-1755C98FB8C9}" dt="2025-01-14T21:55:11.815" v="616" actId="478"/>
          <ac:spMkLst>
            <pc:docMk/>
            <pc:sldMk cId="1054173470" sldId="281"/>
            <ac:spMk id="79" creationId="{52FDEF7F-005B-6B3C-47CE-5B423FC15355}"/>
          </ac:spMkLst>
        </pc:spChg>
        <pc:spChg chg="add del mod">
          <ac:chgData name="Seyed Hamed" userId="220999c3-e6ef-4426-a304-d27831ca2f92" providerId="ADAL" clId="{0C393940-A269-4DC6-B832-1755C98FB8C9}" dt="2025-01-14T21:55:47.882" v="622" actId="478"/>
          <ac:spMkLst>
            <pc:docMk/>
            <pc:sldMk cId="1054173470" sldId="281"/>
            <ac:spMk id="80" creationId="{B4D5CD74-C82E-C39B-F762-6A026D9BDB68}"/>
          </ac:spMkLst>
        </pc:spChg>
        <pc:spChg chg="add mod">
          <ac:chgData name="Seyed Hamed" userId="220999c3-e6ef-4426-a304-d27831ca2f92" providerId="ADAL" clId="{0C393940-A269-4DC6-B832-1755C98FB8C9}" dt="2025-01-14T21:55:36.337" v="621" actId="1076"/>
          <ac:spMkLst>
            <pc:docMk/>
            <pc:sldMk cId="1054173470" sldId="281"/>
            <ac:spMk id="81" creationId="{59ED2E08-4516-A81E-18F5-C58DB5C22A1C}"/>
          </ac:spMkLst>
        </pc:spChg>
        <pc:spChg chg="add del mod">
          <ac:chgData name="Seyed Hamed" userId="220999c3-e6ef-4426-a304-d27831ca2f92" providerId="ADAL" clId="{0C393940-A269-4DC6-B832-1755C98FB8C9}" dt="2025-01-14T22:03:29.541" v="659" actId="478"/>
          <ac:spMkLst>
            <pc:docMk/>
            <pc:sldMk cId="1054173470" sldId="281"/>
            <ac:spMk id="82" creationId="{1DCC1F61-87C4-EB3F-28E1-6F2104F3A36D}"/>
          </ac:spMkLst>
        </pc:spChg>
        <pc:spChg chg="add del mod">
          <ac:chgData name="Seyed Hamed" userId="220999c3-e6ef-4426-a304-d27831ca2f92" providerId="ADAL" clId="{0C393940-A269-4DC6-B832-1755C98FB8C9}" dt="2025-01-14T21:56:23.612" v="628" actId="478"/>
          <ac:spMkLst>
            <pc:docMk/>
            <pc:sldMk cId="1054173470" sldId="281"/>
            <ac:spMk id="83" creationId="{60B5B12B-660B-86BA-2426-058E26E2C2EB}"/>
          </ac:spMkLst>
        </pc:spChg>
        <pc:spChg chg="add mod">
          <ac:chgData name="Seyed Hamed" userId="220999c3-e6ef-4426-a304-d27831ca2f92" providerId="ADAL" clId="{0C393940-A269-4DC6-B832-1755C98FB8C9}" dt="2025-01-14T22:03:40.050" v="667" actId="1035"/>
          <ac:spMkLst>
            <pc:docMk/>
            <pc:sldMk cId="1054173470" sldId="281"/>
            <ac:spMk id="84" creationId="{9157A506-7BD4-7358-7B4C-D7B69B20D778}"/>
          </ac:spMkLst>
        </pc:spChg>
        <pc:spChg chg="add mod">
          <ac:chgData name="Seyed Hamed" userId="220999c3-e6ef-4426-a304-d27831ca2f92" providerId="ADAL" clId="{0C393940-A269-4DC6-B832-1755C98FB8C9}" dt="2025-01-14T22:05:23.213" v="674" actId="1036"/>
          <ac:spMkLst>
            <pc:docMk/>
            <pc:sldMk cId="1054173470" sldId="281"/>
            <ac:spMk id="85" creationId="{9622B3C2-3BB0-9039-2973-A10AE594E30F}"/>
          </ac:spMkLst>
        </pc:spChg>
        <pc:spChg chg="add del mod">
          <ac:chgData name="Seyed Hamed" userId="220999c3-e6ef-4426-a304-d27831ca2f92" providerId="ADAL" clId="{0C393940-A269-4DC6-B832-1755C98FB8C9}" dt="2025-01-14T22:18:51.353" v="807" actId="1076"/>
          <ac:spMkLst>
            <pc:docMk/>
            <pc:sldMk cId="1054173470" sldId="281"/>
            <ac:spMk id="86" creationId="{ACC951F6-E107-4CB3-F951-405DC4F02CA2}"/>
          </ac:spMkLst>
        </pc:spChg>
        <pc:spChg chg="add del mod">
          <ac:chgData name="Seyed Hamed" userId="220999c3-e6ef-4426-a304-d27831ca2f92" providerId="ADAL" clId="{0C393940-A269-4DC6-B832-1755C98FB8C9}" dt="2025-01-14T22:09:58.167" v="712" actId="478"/>
          <ac:spMkLst>
            <pc:docMk/>
            <pc:sldMk cId="1054173470" sldId="281"/>
            <ac:spMk id="87" creationId="{E3867B96-BB6D-38B1-71A2-E17988F2B9BB}"/>
          </ac:spMkLst>
        </pc:spChg>
        <pc:spChg chg="add del mod">
          <ac:chgData name="Seyed Hamed" userId="220999c3-e6ef-4426-a304-d27831ca2f92" providerId="ADAL" clId="{0C393940-A269-4DC6-B832-1755C98FB8C9}" dt="2025-01-14T22:10:00.911" v="714" actId="478"/>
          <ac:spMkLst>
            <pc:docMk/>
            <pc:sldMk cId="1054173470" sldId="281"/>
            <ac:spMk id="88" creationId="{FE75947D-C0BF-8442-181E-E31B4CD5C118}"/>
          </ac:spMkLst>
        </pc:spChg>
        <pc:spChg chg="add del mod">
          <ac:chgData name="Seyed Hamed" userId="220999c3-e6ef-4426-a304-d27831ca2f92" providerId="ADAL" clId="{0C393940-A269-4DC6-B832-1755C98FB8C9}" dt="2025-01-14T22:09:59.628" v="713" actId="478"/>
          <ac:spMkLst>
            <pc:docMk/>
            <pc:sldMk cId="1054173470" sldId="281"/>
            <ac:spMk id="89" creationId="{9A34D4BD-42A6-5E22-D9F7-37B4B90DF7B9}"/>
          </ac:spMkLst>
        </pc:spChg>
        <pc:spChg chg="add del mod">
          <ac:chgData name="Seyed Hamed" userId="220999c3-e6ef-4426-a304-d27831ca2f92" providerId="ADAL" clId="{0C393940-A269-4DC6-B832-1755C98FB8C9}" dt="2025-01-14T22:09:54.656" v="709" actId="478"/>
          <ac:spMkLst>
            <pc:docMk/>
            <pc:sldMk cId="1054173470" sldId="281"/>
            <ac:spMk id="90" creationId="{72A607AB-E81C-8205-CABD-E63A191D2319}"/>
          </ac:spMkLst>
        </pc:spChg>
        <pc:spChg chg="add del mod">
          <ac:chgData name="Seyed Hamed" userId="220999c3-e6ef-4426-a304-d27831ca2f92" providerId="ADAL" clId="{0C393940-A269-4DC6-B832-1755C98FB8C9}" dt="2025-01-14T22:14:47.181" v="769" actId="478"/>
          <ac:spMkLst>
            <pc:docMk/>
            <pc:sldMk cId="1054173470" sldId="281"/>
            <ac:spMk id="91" creationId="{C3B7EC70-CD53-6E21-987B-D83CC63C7F1C}"/>
          </ac:spMkLst>
        </pc:spChg>
        <pc:spChg chg="add del mod">
          <ac:chgData name="Seyed Hamed" userId="220999c3-e6ef-4426-a304-d27831ca2f92" providerId="ADAL" clId="{0C393940-A269-4DC6-B832-1755C98FB8C9}" dt="2025-01-14T22:14:50.735" v="773" actId="478"/>
          <ac:spMkLst>
            <pc:docMk/>
            <pc:sldMk cId="1054173470" sldId="281"/>
            <ac:spMk id="92" creationId="{840621DF-3353-F4F1-B400-8CE427E34B43}"/>
          </ac:spMkLst>
        </pc:spChg>
        <pc:spChg chg="add del mod">
          <ac:chgData name="Seyed Hamed" userId="220999c3-e6ef-4426-a304-d27831ca2f92" providerId="ADAL" clId="{0C393940-A269-4DC6-B832-1755C98FB8C9}" dt="2025-01-14T22:14:47.767" v="770" actId="478"/>
          <ac:spMkLst>
            <pc:docMk/>
            <pc:sldMk cId="1054173470" sldId="281"/>
            <ac:spMk id="93" creationId="{728D133B-EDFA-C91C-416F-FC8BB72DBE67}"/>
          </ac:spMkLst>
        </pc:spChg>
        <pc:spChg chg="add mod">
          <ac:chgData name="Seyed Hamed" userId="220999c3-e6ef-4426-a304-d27831ca2f92" providerId="ADAL" clId="{0C393940-A269-4DC6-B832-1755C98FB8C9}" dt="2025-01-14T22:15:56.084" v="784"/>
          <ac:spMkLst>
            <pc:docMk/>
            <pc:sldMk cId="1054173470" sldId="281"/>
            <ac:spMk id="94" creationId="{71620890-A6C0-E207-246F-8B6D75946CEE}"/>
          </ac:spMkLst>
        </pc:spChg>
        <pc:spChg chg="add mod">
          <ac:chgData name="Seyed Hamed" userId="220999c3-e6ef-4426-a304-d27831ca2f92" providerId="ADAL" clId="{0C393940-A269-4DC6-B832-1755C98FB8C9}" dt="2025-01-14T22:15:56.084" v="784"/>
          <ac:spMkLst>
            <pc:docMk/>
            <pc:sldMk cId="1054173470" sldId="281"/>
            <ac:spMk id="95" creationId="{A0F11A0D-E5B3-693D-F0EB-B39837E9BC3D}"/>
          </ac:spMkLst>
        </pc:spChg>
        <pc:spChg chg="add mod">
          <ac:chgData name="Seyed Hamed" userId="220999c3-e6ef-4426-a304-d27831ca2f92" providerId="ADAL" clId="{0C393940-A269-4DC6-B832-1755C98FB8C9}" dt="2025-01-14T22:15:56.084" v="784"/>
          <ac:spMkLst>
            <pc:docMk/>
            <pc:sldMk cId="1054173470" sldId="281"/>
            <ac:spMk id="96" creationId="{FCC3650D-511C-6449-ECEC-2BD8C33B3D98}"/>
          </ac:spMkLst>
        </pc:spChg>
        <pc:spChg chg="add mod">
          <ac:chgData name="Seyed Hamed" userId="220999c3-e6ef-4426-a304-d27831ca2f92" providerId="ADAL" clId="{0C393940-A269-4DC6-B832-1755C98FB8C9}" dt="2025-01-14T22:18:27.960" v="804"/>
          <ac:spMkLst>
            <pc:docMk/>
            <pc:sldMk cId="1054173470" sldId="281"/>
            <ac:spMk id="97" creationId="{D910C384-DBDB-884C-01E6-C965F7E1374A}"/>
          </ac:spMkLst>
        </pc:spChg>
        <pc:spChg chg="add del mod">
          <ac:chgData name="Seyed Hamed" userId="220999c3-e6ef-4426-a304-d27831ca2f92" providerId="ADAL" clId="{0C393940-A269-4DC6-B832-1755C98FB8C9}" dt="2025-01-14T22:19:35.115" v="813" actId="478"/>
          <ac:spMkLst>
            <pc:docMk/>
            <pc:sldMk cId="1054173470" sldId="281"/>
            <ac:spMk id="98" creationId="{296EEC6C-F15B-4B65-D0B9-455C972117B4}"/>
          </ac:spMkLst>
        </pc:spChg>
        <pc:spChg chg="add del mod">
          <ac:chgData name="Seyed Hamed" userId="220999c3-e6ef-4426-a304-d27831ca2f92" providerId="ADAL" clId="{0C393940-A269-4DC6-B832-1755C98FB8C9}" dt="2025-01-14T22:20:29.410" v="823" actId="478"/>
          <ac:spMkLst>
            <pc:docMk/>
            <pc:sldMk cId="1054173470" sldId="281"/>
            <ac:spMk id="99" creationId="{BB7303D5-F083-202E-5178-9FE9BDE805BD}"/>
          </ac:spMkLst>
        </pc:spChg>
        <pc:spChg chg="add del mod">
          <ac:chgData name="Seyed Hamed" userId="220999c3-e6ef-4426-a304-d27831ca2f92" providerId="ADAL" clId="{0C393940-A269-4DC6-B832-1755C98FB8C9}" dt="2025-01-14T22:20:37.172" v="824" actId="478"/>
          <ac:spMkLst>
            <pc:docMk/>
            <pc:sldMk cId="1054173470" sldId="281"/>
            <ac:spMk id="100" creationId="{9397D1C6-ABE4-11EE-34A7-106CD071C165}"/>
          </ac:spMkLst>
        </pc:spChg>
        <pc:picChg chg="del mod">
          <ac:chgData name="Seyed Hamed" userId="220999c3-e6ef-4426-a304-d27831ca2f92" providerId="ADAL" clId="{0C393940-A269-4DC6-B832-1755C98FB8C9}" dt="2025-01-15T16:06:27.699" v="2902" actId="478"/>
          <ac:picMkLst>
            <pc:docMk/>
            <pc:sldMk cId="1054173470" sldId="281"/>
            <ac:picMk id="8" creationId="{83F62EC8-0167-CECB-7DB4-8E717974EEC2}"/>
          </ac:picMkLst>
        </pc:picChg>
        <pc:picChg chg="add mod">
          <ac:chgData name="Seyed Hamed" userId="220999c3-e6ef-4426-a304-d27831ca2f92" providerId="ADAL" clId="{0C393940-A269-4DC6-B832-1755C98FB8C9}" dt="2025-01-15T16:06:28.015" v="2903"/>
          <ac:picMkLst>
            <pc:docMk/>
            <pc:sldMk cId="1054173470" sldId="281"/>
            <ac:picMk id="101" creationId="{E9BDADB6-3895-0B7D-73C1-BFD2BC283AC9}"/>
          </ac:picMkLst>
        </pc:picChg>
      </pc:sldChg>
      <pc:sldChg chg="modSp mod ord modNotesTx">
        <pc:chgData name="Seyed Hamed" userId="220999c3-e6ef-4426-a304-d27831ca2f92" providerId="ADAL" clId="{0C393940-A269-4DC6-B832-1755C98FB8C9}" dt="2025-01-17T18:19:10.476" v="12190" actId="6549"/>
        <pc:sldMkLst>
          <pc:docMk/>
          <pc:sldMk cId="3987512523" sldId="282"/>
        </pc:sldMkLst>
        <pc:spChg chg="mod">
          <ac:chgData name="Seyed Hamed" userId="220999c3-e6ef-4426-a304-d27831ca2f92" providerId="ADAL" clId="{0C393940-A269-4DC6-B832-1755C98FB8C9}" dt="2025-01-15T20:29:43.718" v="3837" actId="403"/>
          <ac:spMkLst>
            <pc:docMk/>
            <pc:sldMk cId="3987512523" sldId="282"/>
            <ac:spMk id="12" creationId="{EA1A2676-D4F8-7DF2-C0B2-8FB47148292C}"/>
          </ac:spMkLst>
        </pc:spChg>
        <pc:spChg chg="mod">
          <ac:chgData name="Seyed Hamed" userId="220999c3-e6ef-4426-a304-d27831ca2f92" providerId="ADAL" clId="{0C393940-A269-4DC6-B832-1755C98FB8C9}" dt="2025-01-17T02:40:52.594" v="8908" actId="20577"/>
          <ac:spMkLst>
            <pc:docMk/>
            <pc:sldMk cId="3987512523" sldId="282"/>
            <ac:spMk id="13" creationId="{2ACEBF92-9C1D-4719-EDDC-5D50F1BDE613}"/>
          </ac:spMkLst>
        </pc:spChg>
        <pc:graphicFrameChg chg="modGraphic">
          <ac:chgData name="Seyed Hamed" userId="220999c3-e6ef-4426-a304-d27831ca2f92" providerId="ADAL" clId="{0C393940-A269-4DC6-B832-1755C98FB8C9}" dt="2025-01-17T18:19:10.476" v="12190" actId="6549"/>
          <ac:graphicFrameMkLst>
            <pc:docMk/>
            <pc:sldMk cId="3987512523" sldId="282"/>
            <ac:graphicFrameMk id="5" creationId="{25401A4F-5E25-3F78-5BDA-F7828F21D3CC}"/>
          </ac:graphicFrameMkLst>
        </pc:graphicFrameChg>
      </pc:sldChg>
      <pc:sldChg chg="addSp delSp modSp mod">
        <pc:chgData name="Seyed Hamed" userId="220999c3-e6ef-4426-a304-d27831ca2f92" providerId="ADAL" clId="{0C393940-A269-4DC6-B832-1755C98FB8C9}" dt="2025-01-17T15:37:45.981" v="11803"/>
        <pc:sldMkLst>
          <pc:docMk/>
          <pc:sldMk cId="1186036625" sldId="285"/>
        </pc:sldMkLst>
        <pc:spChg chg="del">
          <ac:chgData name="Seyed Hamed" userId="220999c3-e6ef-4426-a304-d27831ca2f92" providerId="ADAL" clId="{0C393940-A269-4DC6-B832-1755C98FB8C9}" dt="2025-01-17T12:20:37.869" v="9484" actId="478"/>
          <ac:spMkLst>
            <pc:docMk/>
            <pc:sldMk cId="1186036625" sldId="285"/>
            <ac:spMk id="3" creationId="{0C7582F4-2953-C1A3-D133-5FC3C8642729}"/>
          </ac:spMkLst>
        </pc:spChg>
        <pc:spChg chg="add mod">
          <ac:chgData name="Seyed Hamed" userId="220999c3-e6ef-4426-a304-d27831ca2f92" providerId="ADAL" clId="{0C393940-A269-4DC6-B832-1755C98FB8C9}" dt="2025-01-17T02:40:19.364" v="8902" actId="20577"/>
          <ac:spMkLst>
            <pc:docMk/>
            <pc:sldMk cId="1186036625" sldId="285"/>
            <ac:spMk id="8" creationId="{1DD235D5-237D-F333-880F-A23B150C2D80}"/>
          </ac:spMkLst>
        </pc:spChg>
        <pc:spChg chg="add mod">
          <ac:chgData name="Seyed Hamed" userId="220999c3-e6ef-4426-a304-d27831ca2f92" providerId="ADAL" clId="{0C393940-A269-4DC6-B832-1755C98FB8C9}" dt="2025-01-17T12:10:12.933" v="9428"/>
          <ac:spMkLst>
            <pc:docMk/>
            <pc:sldMk cId="1186036625" sldId="285"/>
            <ac:spMk id="9" creationId="{8265B13D-8966-870D-1C3C-551AF8DB38BE}"/>
          </ac:spMkLst>
        </pc:spChg>
        <pc:spChg chg="add mod">
          <ac:chgData name="Seyed Hamed" userId="220999c3-e6ef-4426-a304-d27831ca2f92" providerId="ADAL" clId="{0C393940-A269-4DC6-B832-1755C98FB8C9}" dt="2025-01-17T12:28:58.442" v="9527"/>
          <ac:spMkLst>
            <pc:docMk/>
            <pc:sldMk cId="1186036625" sldId="285"/>
            <ac:spMk id="10" creationId="{60F111DC-D807-9E24-4F92-6F68BA6045A8}"/>
          </ac:spMkLst>
        </pc:spChg>
        <pc:spChg chg="del">
          <ac:chgData name="Seyed Hamed" userId="220999c3-e6ef-4426-a304-d27831ca2f92" providerId="ADAL" clId="{0C393940-A269-4DC6-B832-1755C98FB8C9}" dt="2025-01-17T12:20:37.869" v="9484" actId="478"/>
          <ac:spMkLst>
            <pc:docMk/>
            <pc:sldMk cId="1186036625" sldId="285"/>
            <ac:spMk id="48" creationId="{ACC5F5AB-CB18-7388-9472-93938EB67738}"/>
          </ac:spMkLst>
        </pc:spChg>
        <pc:spChg chg="del">
          <ac:chgData name="Seyed Hamed" userId="220999c3-e6ef-4426-a304-d27831ca2f92" providerId="ADAL" clId="{0C393940-A269-4DC6-B832-1755C98FB8C9}" dt="2025-01-17T12:20:37.869" v="9484" actId="478"/>
          <ac:spMkLst>
            <pc:docMk/>
            <pc:sldMk cId="1186036625" sldId="285"/>
            <ac:spMk id="88" creationId="{763F14EA-5EEF-A5D1-880E-3C4A22543CEC}"/>
          </ac:spMkLst>
        </pc:spChg>
        <pc:picChg chg="del">
          <ac:chgData name="Seyed Hamed" userId="220999c3-e6ef-4426-a304-d27831ca2f92" providerId="ADAL" clId="{0C393940-A269-4DC6-B832-1755C98FB8C9}" dt="2025-01-15T16:12:05.339" v="2990" actId="478"/>
          <ac:picMkLst>
            <pc:docMk/>
            <pc:sldMk cId="1186036625" sldId="285"/>
            <ac:picMk id="2" creationId="{65F0AABA-33D0-B01B-DDB0-9AEAD2EB2232}"/>
          </ac:picMkLst>
        </pc:picChg>
        <pc:picChg chg="add mod">
          <ac:chgData name="Seyed Hamed" userId="220999c3-e6ef-4426-a304-d27831ca2f92" providerId="ADAL" clId="{0C393940-A269-4DC6-B832-1755C98FB8C9}" dt="2025-01-17T12:10:12.933" v="9428"/>
          <ac:picMkLst>
            <pc:docMk/>
            <pc:sldMk cId="1186036625" sldId="285"/>
            <ac:picMk id="2" creationId="{915A6D7B-0A7A-0A76-AEFC-4007EEFC22D8}"/>
          </ac:picMkLst>
        </pc:picChg>
        <pc:picChg chg="add mod ord">
          <ac:chgData name="Seyed Hamed" userId="220999c3-e6ef-4426-a304-d27831ca2f92" providerId="ADAL" clId="{0C393940-A269-4DC6-B832-1755C98FB8C9}" dt="2025-01-15T16:12:30.120" v="2996" actId="167"/>
          <ac:picMkLst>
            <pc:docMk/>
            <pc:sldMk cId="1186036625" sldId="285"/>
            <ac:picMk id="4" creationId="{62AAAC36-FE3F-0205-703A-7AA2981231D4}"/>
          </ac:picMkLst>
        </pc:picChg>
        <pc:picChg chg="add mod">
          <ac:chgData name="Seyed Hamed" userId="220999c3-e6ef-4426-a304-d27831ca2f92" providerId="ADAL" clId="{0C393940-A269-4DC6-B832-1755C98FB8C9}" dt="2025-01-17T15:37:45.981" v="11803"/>
          <ac:picMkLst>
            <pc:docMk/>
            <pc:sldMk cId="1186036625" sldId="285"/>
            <ac:picMk id="11" creationId="{EB75C941-C43F-4E2C-4D0D-65FC7B10E2B4}"/>
          </ac:picMkLst>
        </pc:picChg>
        <pc:cxnChg chg="del mod">
          <ac:chgData name="Seyed Hamed" userId="220999c3-e6ef-4426-a304-d27831ca2f92" providerId="ADAL" clId="{0C393940-A269-4DC6-B832-1755C98FB8C9}" dt="2025-01-17T12:20:37.869" v="9484" actId="478"/>
          <ac:cxnSpMkLst>
            <pc:docMk/>
            <pc:sldMk cId="1186036625" sldId="285"/>
            <ac:cxnSpMk id="67" creationId="{8340913D-855F-7136-89F9-CF3286D03BEC}"/>
          </ac:cxnSpMkLst>
        </pc:cxnChg>
      </pc:sldChg>
      <pc:sldChg chg="addSp delSp modSp mod modAnim modNotesTx">
        <pc:chgData name="Seyed Hamed" userId="220999c3-e6ef-4426-a304-d27831ca2f92" providerId="ADAL" clId="{0C393940-A269-4DC6-B832-1755C98FB8C9}" dt="2025-01-17T15:52:58.096" v="11948" actId="20577"/>
        <pc:sldMkLst>
          <pc:docMk/>
          <pc:sldMk cId="1729123015" sldId="286"/>
        </pc:sldMkLst>
        <pc:spChg chg="mod">
          <ac:chgData name="Seyed Hamed" userId="220999c3-e6ef-4426-a304-d27831ca2f92" providerId="ADAL" clId="{0C393940-A269-4DC6-B832-1755C98FB8C9}" dt="2025-01-17T13:32:15.522" v="10457" actId="20577"/>
          <ac:spMkLst>
            <pc:docMk/>
            <pc:sldMk cId="1729123015" sldId="286"/>
            <ac:spMk id="2" creationId="{9B7BCA82-67CF-BA1B-3441-C4FAEC6B8EC1}"/>
          </ac:spMkLst>
        </pc:spChg>
        <pc:spChg chg="add mod">
          <ac:chgData name="Seyed Hamed" userId="220999c3-e6ef-4426-a304-d27831ca2f92" providerId="ADAL" clId="{0C393940-A269-4DC6-B832-1755C98FB8C9}" dt="2025-01-15T17:30:18.865" v="3445" actId="1076"/>
          <ac:spMkLst>
            <pc:docMk/>
            <pc:sldMk cId="1729123015" sldId="286"/>
            <ac:spMk id="4" creationId="{DB4A78A3-AB66-B55D-182D-715280850A1E}"/>
          </ac:spMkLst>
        </pc:spChg>
        <pc:spChg chg="mod">
          <ac:chgData name="Seyed Hamed" userId="220999c3-e6ef-4426-a304-d27831ca2f92" providerId="ADAL" clId="{0C393940-A269-4DC6-B832-1755C98FB8C9}" dt="2025-01-14T23:04:51.612" v="1394" actId="113"/>
          <ac:spMkLst>
            <pc:docMk/>
            <pc:sldMk cId="1729123015" sldId="286"/>
            <ac:spMk id="5" creationId="{367A2515-F4AB-9AFC-DD07-37D63CE83E74}"/>
          </ac:spMkLst>
        </pc:spChg>
        <pc:spChg chg="add mod">
          <ac:chgData name="Seyed Hamed" userId="220999c3-e6ef-4426-a304-d27831ca2f92" providerId="ADAL" clId="{0C393940-A269-4DC6-B832-1755C98FB8C9}" dt="2025-01-15T16:14:18.470" v="3036" actId="1036"/>
          <ac:spMkLst>
            <pc:docMk/>
            <pc:sldMk cId="1729123015" sldId="286"/>
            <ac:spMk id="6" creationId="{959BD37F-29F6-B201-2DA9-1BF97845AFAF}"/>
          </ac:spMkLst>
        </pc:spChg>
        <pc:spChg chg="add del mod">
          <ac:chgData name="Seyed Hamed" userId="220999c3-e6ef-4426-a304-d27831ca2f92" providerId="ADAL" clId="{0C393940-A269-4DC6-B832-1755C98FB8C9}" dt="2025-01-15T17:31:14.320" v="3455" actId="478"/>
          <ac:spMkLst>
            <pc:docMk/>
            <pc:sldMk cId="1729123015" sldId="286"/>
            <ac:spMk id="7" creationId="{39D1D328-0CAB-F2AC-A713-23E2979E7BCA}"/>
          </ac:spMkLst>
        </pc:spChg>
        <pc:spChg chg="mod">
          <ac:chgData name="Seyed Hamed" userId="220999c3-e6ef-4426-a304-d27831ca2f92" providerId="ADAL" clId="{0C393940-A269-4DC6-B832-1755C98FB8C9}" dt="2025-01-17T13:31:48.925" v="10451" actId="20577"/>
          <ac:spMkLst>
            <pc:docMk/>
            <pc:sldMk cId="1729123015" sldId="286"/>
            <ac:spMk id="15" creationId="{88F0659E-A28D-89C7-0062-06C30CE49118}"/>
          </ac:spMkLst>
        </pc:spChg>
        <pc:spChg chg="mod">
          <ac:chgData name="Seyed Hamed" userId="220999c3-e6ef-4426-a304-d27831ca2f92" providerId="ADAL" clId="{0C393940-A269-4DC6-B832-1755C98FB8C9}" dt="2025-01-15T17:31:05.118" v="3454" actId="14100"/>
          <ac:spMkLst>
            <pc:docMk/>
            <pc:sldMk cId="1729123015" sldId="286"/>
            <ac:spMk id="1654" creationId="{3E4581FF-8014-FF95-C06C-B1C05BA58F66}"/>
          </ac:spMkLst>
        </pc:spChg>
        <pc:cxnChg chg="mod">
          <ac:chgData name="Seyed Hamed" userId="220999c3-e6ef-4426-a304-d27831ca2f92" providerId="ADAL" clId="{0C393940-A269-4DC6-B832-1755C98FB8C9}" dt="2025-01-14T23:04:58.014" v="1395" actId="14100"/>
          <ac:cxnSpMkLst>
            <pc:docMk/>
            <pc:sldMk cId="1729123015" sldId="286"/>
            <ac:cxnSpMk id="68" creationId="{7924F162-4029-F340-E543-1419B6E15084}"/>
          </ac:cxnSpMkLst>
        </pc:cxnChg>
      </pc:sldChg>
      <pc:sldChg chg="addSp delSp modSp mod modAnim modNotesTx">
        <pc:chgData name="Seyed Hamed" userId="220999c3-e6ef-4426-a304-d27831ca2f92" providerId="ADAL" clId="{0C393940-A269-4DC6-B832-1755C98FB8C9}" dt="2025-01-17T15:21:22.899" v="11595" actId="20577"/>
        <pc:sldMkLst>
          <pc:docMk/>
          <pc:sldMk cId="139129298" sldId="288"/>
        </pc:sldMkLst>
        <pc:spChg chg="mod">
          <ac:chgData name="Seyed Hamed" userId="220999c3-e6ef-4426-a304-d27831ca2f92" providerId="ADAL" clId="{0C393940-A269-4DC6-B832-1755C98FB8C9}" dt="2025-01-17T00:47:52.685" v="7649" actId="1076"/>
          <ac:spMkLst>
            <pc:docMk/>
            <pc:sldMk cId="139129298" sldId="288"/>
            <ac:spMk id="2" creationId="{73C40B0C-15DF-A260-F7B6-E1589C73A56C}"/>
          </ac:spMkLst>
        </pc:spChg>
        <pc:spChg chg="mod">
          <ac:chgData name="Seyed Hamed" userId="220999c3-e6ef-4426-a304-d27831ca2f92" providerId="ADAL" clId="{0C393940-A269-4DC6-B832-1755C98FB8C9}" dt="2025-01-17T00:47:49.003" v="7648" actId="1076"/>
          <ac:spMkLst>
            <pc:docMk/>
            <pc:sldMk cId="139129298" sldId="288"/>
            <ac:spMk id="3" creationId="{89450985-D66D-7D35-9E2C-18C60B786775}"/>
          </ac:spMkLst>
        </pc:spChg>
        <pc:spChg chg="add mod">
          <ac:chgData name="Seyed Hamed" userId="220999c3-e6ef-4426-a304-d27831ca2f92" providerId="ADAL" clId="{0C393940-A269-4DC6-B832-1755C98FB8C9}" dt="2025-01-16T02:31:09.056" v="4500" actId="1076"/>
          <ac:spMkLst>
            <pc:docMk/>
            <pc:sldMk cId="139129298" sldId="288"/>
            <ac:spMk id="6" creationId="{8DF52F79-EF45-4512-8728-ABCA1D81BDB6}"/>
          </ac:spMkLst>
        </pc:spChg>
        <pc:spChg chg="add mod">
          <ac:chgData name="Seyed Hamed" userId="220999c3-e6ef-4426-a304-d27831ca2f92" providerId="ADAL" clId="{0C393940-A269-4DC6-B832-1755C98FB8C9}" dt="2025-01-16T02:30:57.268" v="4481" actId="20577"/>
          <ac:spMkLst>
            <pc:docMk/>
            <pc:sldMk cId="139129298" sldId="288"/>
            <ac:spMk id="7" creationId="{39F2EA71-F268-C25C-4A66-34AAA2A54BBD}"/>
          </ac:spMkLst>
        </pc:spChg>
        <pc:spChg chg="mod">
          <ac:chgData name="Seyed Hamed" userId="220999c3-e6ef-4426-a304-d27831ca2f92" providerId="ADAL" clId="{0C393940-A269-4DC6-B832-1755C98FB8C9}" dt="2025-01-16T21:26:03.727" v="7161" actId="20577"/>
          <ac:spMkLst>
            <pc:docMk/>
            <pc:sldMk cId="139129298" sldId="288"/>
            <ac:spMk id="16" creationId="{EA1E6AA0-AAAB-4009-CF47-28795AB6CB31}"/>
          </ac:spMkLst>
        </pc:spChg>
        <pc:spChg chg="mod">
          <ac:chgData name="Seyed Hamed" userId="220999c3-e6ef-4426-a304-d27831ca2f92" providerId="ADAL" clId="{0C393940-A269-4DC6-B832-1755C98FB8C9}" dt="2025-01-15T14:38:02.638" v="2005" actId="1076"/>
          <ac:spMkLst>
            <pc:docMk/>
            <pc:sldMk cId="139129298" sldId="288"/>
            <ac:spMk id="37" creationId="{BB055D59-B40B-D3C7-D79F-AB8EE907D442}"/>
          </ac:spMkLst>
        </pc:spChg>
        <pc:spChg chg="mod">
          <ac:chgData name="Seyed Hamed" userId="220999c3-e6ef-4426-a304-d27831ca2f92" providerId="ADAL" clId="{0C393940-A269-4DC6-B832-1755C98FB8C9}" dt="2025-01-15T14:57:00.684" v="2096" actId="403"/>
          <ac:spMkLst>
            <pc:docMk/>
            <pc:sldMk cId="139129298" sldId="288"/>
            <ac:spMk id="38" creationId="{9B0B35D3-385A-11B3-17A6-DA40D36D29EB}"/>
          </ac:spMkLst>
        </pc:spChg>
        <pc:spChg chg="mod">
          <ac:chgData name="Seyed Hamed" userId="220999c3-e6ef-4426-a304-d27831ca2f92" providerId="ADAL" clId="{0C393940-A269-4DC6-B832-1755C98FB8C9}" dt="2025-01-15T14:38:28.263" v="2007" actId="1076"/>
          <ac:spMkLst>
            <pc:docMk/>
            <pc:sldMk cId="139129298" sldId="288"/>
            <ac:spMk id="39" creationId="{B65664B6-DBE9-C0DB-17E3-5082634B961D}"/>
          </ac:spMkLst>
        </pc:spChg>
        <pc:spChg chg="mod">
          <ac:chgData name="Seyed Hamed" userId="220999c3-e6ef-4426-a304-d27831ca2f92" providerId="ADAL" clId="{0C393940-A269-4DC6-B832-1755C98FB8C9}" dt="2025-01-15T16:08:32.962" v="2934" actId="1076"/>
          <ac:spMkLst>
            <pc:docMk/>
            <pc:sldMk cId="139129298" sldId="288"/>
            <ac:spMk id="86" creationId="{9D64A2AC-9C2F-78AB-189A-FF031C991FE9}"/>
          </ac:spMkLst>
        </pc:spChg>
        <pc:graphicFrameChg chg="mod">
          <ac:chgData name="Seyed Hamed" userId="220999c3-e6ef-4426-a304-d27831ca2f92" providerId="ADAL" clId="{0C393940-A269-4DC6-B832-1755C98FB8C9}" dt="2025-01-15T14:38:28.263" v="2007" actId="1076"/>
          <ac:graphicFrameMkLst>
            <pc:docMk/>
            <pc:sldMk cId="139129298" sldId="288"/>
            <ac:graphicFrameMk id="20" creationId="{8B77E9FB-DDD5-2ED6-8638-C0BE7157B431}"/>
          </ac:graphicFrameMkLst>
        </pc:graphicFrameChg>
        <pc:graphicFrameChg chg="mod modGraphic">
          <ac:chgData name="Seyed Hamed" userId="220999c3-e6ef-4426-a304-d27831ca2f92" providerId="ADAL" clId="{0C393940-A269-4DC6-B832-1755C98FB8C9}" dt="2025-01-15T14:38:02.638" v="2005"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0C393940-A269-4DC6-B832-1755C98FB8C9}" dt="2025-01-15T16:07:53.784" v="2922" actId="478"/>
          <ac:picMkLst>
            <pc:docMk/>
            <pc:sldMk cId="139129298" sldId="288"/>
            <ac:picMk id="4" creationId="{3C61B933-0E04-1778-D336-08EEC36842B3}"/>
          </ac:picMkLst>
        </pc:picChg>
        <pc:picChg chg="add del mod">
          <ac:chgData name="Seyed Hamed" userId="220999c3-e6ef-4426-a304-d27831ca2f92" providerId="ADAL" clId="{0C393940-A269-4DC6-B832-1755C98FB8C9}" dt="2025-01-15T16:08:38.312" v="2935" actId="478"/>
          <ac:picMkLst>
            <pc:docMk/>
            <pc:sldMk cId="139129298" sldId="288"/>
            <ac:picMk id="8" creationId="{DB44FF08-DF52-1711-466A-AB31F0301246}"/>
          </ac:picMkLst>
        </pc:picChg>
        <pc:picChg chg="add mod">
          <ac:chgData name="Seyed Hamed" userId="220999c3-e6ef-4426-a304-d27831ca2f92" providerId="ADAL" clId="{0C393940-A269-4DC6-B832-1755C98FB8C9}" dt="2025-01-15T16:08:38.603" v="2936"/>
          <ac:picMkLst>
            <pc:docMk/>
            <pc:sldMk cId="139129298" sldId="288"/>
            <ac:picMk id="9" creationId="{62AC9879-8CF8-31EE-FD77-3647035CD3CF}"/>
          </ac:picMkLst>
        </pc:picChg>
        <pc:picChg chg="del">
          <ac:chgData name="Seyed Hamed" userId="220999c3-e6ef-4426-a304-d27831ca2f92" providerId="ADAL" clId="{0C393940-A269-4DC6-B832-1755C98FB8C9}" dt="2025-01-14T23:09:26.654" v="1531" actId="478"/>
          <ac:picMkLst>
            <pc:docMk/>
            <pc:sldMk cId="139129298" sldId="288"/>
            <ac:picMk id="33" creationId="{73D7D3C0-376F-C29F-8E41-1C02E0366DFB}"/>
          </ac:picMkLst>
        </pc:picChg>
      </pc:sldChg>
      <pc:sldChg chg="addSp modSp mod modNotesTx">
        <pc:chgData name="Seyed Hamed" userId="220999c3-e6ef-4426-a304-d27831ca2f92" providerId="ADAL" clId="{0C393940-A269-4DC6-B832-1755C98FB8C9}" dt="2025-01-17T16:02:00.679" v="12024" actId="20577"/>
        <pc:sldMkLst>
          <pc:docMk/>
          <pc:sldMk cId="982919574" sldId="292"/>
        </pc:sldMkLst>
        <pc:spChg chg="add mod">
          <ac:chgData name="Seyed Hamed" userId="220999c3-e6ef-4426-a304-d27831ca2f92" providerId="ADAL" clId="{0C393940-A269-4DC6-B832-1755C98FB8C9}" dt="2025-01-16T13:40:58.296" v="4791" actId="20577"/>
          <ac:spMkLst>
            <pc:docMk/>
            <pc:sldMk cId="982919574" sldId="292"/>
            <ac:spMk id="5" creationId="{E32CBC73-920E-C43C-5EF2-96DBAEE748CC}"/>
          </ac:spMkLst>
        </pc:spChg>
        <pc:spChg chg="mod">
          <ac:chgData name="Seyed Hamed" userId="220999c3-e6ef-4426-a304-d27831ca2f92" providerId="ADAL" clId="{0C393940-A269-4DC6-B832-1755C98FB8C9}" dt="2025-01-14T23:13:37.057" v="1577" actId="20577"/>
          <ac:spMkLst>
            <pc:docMk/>
            <pc:sldMk cId="982919574" sldId="292"/>
            <ac:spMk id="13" creationId="{47D16095-5F6E-7091-0673-AE593D6471BF}"/>
          </ac:spMkLst>
        </pc:spChg>
        <pc:spChg chg="mod">
          <ac:chgData name="Seyed Hamed" userId="220999c3-e6ef-4426-a304-d27831ca2f92" providerId="ADAL" clId="{0C393940-A269-4DC6-B832-1755C98FB8C9}" dt="2025-01-15T15:45:23.998" v="2385" actId="1076"/>
          <ac:spMkLst>
            <pc:docMk/>
            <pc:sldMk cId="982919574" sldId="292"/>
            <ac:spMk id="16" creationId="{01490F98-C74F-9F01-B36D-A7165B522633}"/>
          </ac:spMkLst>
        </pc:spChg>
        <pc:picChg chg="add mod ord">
          <ac:chgData name="Seyed Hamed" userId="220999c3-e6ef-4426-a304-d27831ca2f92" providerId="ADAL" clId="{0C393940-A269-4DC6-B832-1755C98FB8C9}" dt="2025-01-15T16:16:29.960" v="3071" actId="167"/>
          <ac:picMkLst>
            <pc:docMk/>
            <pc:sldMk cId="982919574" sldId="292"/>
            <ac:picMk id="3" creationId="{92358D46-4CA6-D7C3-A8D3-587197BF3755}"/>
          </ac:picMkLst>
        </pc:picChg>
        <pc:picChg chg="mod">
          <ac:chgData name="Seyed Hamed" userId="220999c3-e6ef-4426-a304-d27831ca2f92" providerId="ADAL" clId="{0C393940-A269-4DC6-B832-1755C98FB8C9}" dt="2025-01-15T15:45:26.576" v="2386" actId="1076"/>
          <ac:picMkLst>
            <pc:docMk/>
            <pc:sldMk cId="982919574" sldId="292"/>
            <ac:picMk id="20" creationId="{747149E5-D064-CA6F-EBF2-A98CA02E5B94}"/>
          </ac:picMkLst>
        </pc:picChg>
      </pc:sldChg>
      <pc:sldChg chg="addSp modSp mod modNotesTx">
        <pc:chgData name="Seyed Hamed" userId="220999c3-e6ef-4426-a304-d27831ca2f92" providerId="ADAL" clId="{0C393940-A269-4DC6-B832-1755C98FB8C9}" dt="2025-01-17T13:44:48.815" v="10883" actId="20577"/>
        <pc:sldMkLst>
          <pc:docMk/>
          <pc:sldMk cId="3313464864" sldId="295"/>
        </pc:sldMkLst>
        <pc:spChg chg="mod">
          <ac:chgData name="Seyed Hamed" userId="220999c3-e6ef-4426-a304-d27831ca2f92" providerId="ADAL" clId="{0C393940-A269-4DC6-B832-1755C98FB8C9}" dt="2025-01-16T13:41:02.953" v="4793" actId="20577"/>
          <ac:spMkLst>
            <pc:docMk/>
            <pc:sldMk cId="3313464864" sldId="295"/>
            <ac:spMk id="2" creationId="{58C96DFA-30E8-03BB-DBCA-EBE34D6C7A6B}"/>
          </ac:spMkLst>
        </pc:spChg>
        <pc:spChg chg="mod">
          <ac:chgData name="Seyed Hamed" userId="220999c3-e6ef-4426-a304-d27831ca2f92" providerId="ADAL" clId="{0C393940-A269-4DC6-B832-1755C98FB8C9}" dt="2025-01-14T23:13:32.534" v="1574" actId="20577"/>
          <ac:spMkLst>
            <pc:docMk/>
            <pc:sldMk cId="3313464864" sldId="295"/>
            <ac:spMk id="8" creationId="{92038EAA-227B-BACD-47D6-548C6B6CA904}"/>
          </ac:spMkLst>
        </pc:spChg>
        <pc:picChg chg="add mod ord">
          <ac:chgData name="Seyed Hamed" userId="220999c3-e6ef-4426-a304-d27831ca2f92" providerId="ADAL" clId="{0C393940-A269-4DC6-B832-1755C98FB8C9}" dt="2025-01-15T16:15:45.930" v="3063" actId="167"/>
          <ac:picMkLst>
            <pc:docMk/>
            <pc:sldMk cId="3313464864" sldId="295"/>
            <ac:picMk id="3" creationId="{155EB3CE-15D8-4953-1CC8-166B0496DEE5}"/>
          </ac:picMkLst>
        </pc:picChg>
      </pc:sldChg>
      <pc:sldChg chg="addSp delSp modSp add mod ord delAnim modShow modNotesTx">
        <pc:chgData name="Seyed Hamed" userId="220999c3-e6ef-4426-a304-d27831ca2f92" providerId="ADAL" clId="{0C393940-A269-4DC6-B832-1755C98FB8C9}" dt="2025-01-17T02:41:05.511" v="8910"/>
        <pc:sldMkLst>
          <pc:docMk/>
          <pc:sldMk cId="2325307935" sldId="296"/>
        </pc:sldMkLst>
        <pc:spChg chg="mod">
          <ac:chgData name="Seyed Hamed" userId="220999c3-e6ef-4426-a304-d27831ca2f92" providerId="ADAL" clId="{0C393940-A269-4DC6-B832-1755C98FB8C9}" dt="2025-01-14T23:06:34.331" v="1462" actId="1076"/>
          <ac:spMkLst>
            <pc:docMk/>
            <pc:sldMk cId="2325307935" sldId="296"/>
            <ac:spMk id="3" creationId="{137022A4-C718-CDA7-FD52-6E633B318DEC}"/>
          </ac:spMkLst>
        </pc:spChg>
        <pc:spChg chg="del">
          <ac:chgData name="Seyed Hamed" userId="220999c3-e6ef-4426-a304-d27831ca2f92" providerId="ADAL" clId="{0C393940-A269-4DC6-B832-1755C98FB8C9}" dt="2025-01-14T23:06:50.638" v="1466" actId="478"/>
          <ac:spMkLst>
            <pc:docMk/>
            <pc:sldMk cId="2325307935" sldId="296"/>
            <ac:spMk id="6" creationId="{EC498F02-A2BC-9F33-62BA-360D551B6A48}"/>
          </ac:spMkLst>
        </pc:spChg>
        <pc:spChg chg="mod">
          <ac:chgData name="Seyed Hamed" userId="220999c3-e6ef-4426-a304-d27831ca2f92" providerId="ADAL" clId="{0C393940-A269-4DC6-B832-1755C98FB8C9}" dt="2025-01-14T23:07:02.266" v="1470" actId="1076"/>
          <ac:spMkLst>
            <pc:docMk/>
            <pc:sldMk cId="2325307935" sldId="296"/>
            <ac:spMk id="7" creationId="{311C16D3-38B7-5BF0-50FE-C8E7CC2CD737}"/>
          </ac:spMkLst>
        </pc:spChg>
        <pc:spChg chg="mod">
          <ac:chgData name="Seyed Hamed" userId="220999c3-e6ef-4426-a304-d27831ca2f92" providerId="ADAL" clId="{0C393940-A269-4DC6-B832-1755C98FB8C9}" dt="2025-01-14T23:06:40.253" v="1465" actId="1076"/>
          <ac:spMkLst>
            <pc:docMk/>
            <pc:sldMk cId="2325307935" sldId="296"/>
            <ac:spMk id="10" creationId="{C5DDD414-E7A0-95AB-818A-EEC1140531BF}"/>
          </ac:spMkLst>
        </pc:spChg>
        <pc:spChg chg="mod">
          <ac:chgData name="Seyed Hamed" userId="220999c3-e6ef-4426-a304-d27831ca2f92" providerId="ADAL" clId="{0C393940-A269-4DC6-B832-1755C98FB8C9}" dt="2025-01-15T16:11:12.963" v="2978" actId="403"/>
          <ac:spMkLst>
            <pc:docMk/>
            <pc:sldMk cId="2325307935" sldId="296"/>
            <ac:spMk id="20" creationId="{A0E3BD2F-390D-2FD0-E624-AAF296D7869C}"/>
          </ac:spMkLst>
        </pc:spChg>
        <pc:spChg chg="mod">
          <ac:chgData name="Seyed Hamed" userId="220999c3-e6ef-4426-a304-d27831ca2f92" providerId="ADAL" clId="{0C393940-A269-4DC6-B832-1755C98FB8C9}" dt="2025-01-15T21:51:29.310" v="3924" actId="404"/>
          <ac:spMkLst>
            <pc:docMk/>
            <pc:sldMk cId="2325307935" sldId="296"/>
            <ac:spMk id="22" creationId="{AE7288F9-4041-AE0B-4805-DD98E2085F42}"/>
          </ac:spMkLst>
        </pc:spChg>
        <pc:grpChg chg="del">
          <ac:chgData name="Seyed Hamed" userId="220999c3-e6ef-4426-a304-d27831ca2f92" providerId="ADAL" clId="{0C393940-A269-4DC6-B832-1755C98FB8C9}" dt="2025-01-14T23:06:50.638" v="1466" actId="478"/>
          <ac:grpSpMkLst>
            <pc:docMk/>
            <pc:sldMk cId="2325307935" sldId="296"/>
            <ac:grpSpMk id="28" creationId="{9CF4C61A-2AB2-EC58-3739-89D8F677CAE7}"/>
          </ac:grpSpMkLst>
        </pc:grpChg>
        <pc:grpChg chg="mod">
          <ac:chgData name="Seyed Hamed" userId="220999c3-e6ef-4426-a304-d27831ca2f92" providerId="ADAL" clId="{0C393940-A269-4DC6-B832-1755C98FB8C9}" dt="2025-01-14T23:07:00.318" v="1469" actId="1076"/>
          <ac:grpSpMkLst>
            <pc:docMk/>
            <pc:sldMk cId="2325307935" sldId="296"/>
            <ac:grpSpMk id="31" creationId="{77167B95-5F12-717B-503A-8DA92DA8EF7A}"/>
          </ac:grpSpMkLst>
        </pc:grpChg>
        <pc:picChg chg="add mod">
          <ac:chgData name="Seyed Hamed" userId="220999c3-e6ef-4426-a304-d27831ca2f92" providerId="ADAL" clId="{0C393940-A269-4DC6-B832-1755C98FB8C9}" dt="2025-01-15T16:10:15.380" v="2962"/>
          <ac:picMkLst>
            <pc:docMk/>
            <pc:sldMk cId="2325307935" sldId="296"/>
            <ac:picMk id="8" creationId="{456FFD8E-E5B4-651F-2007-10D942797B36}"/>
          </ac:picMkLst>
        </pc:picChg>
        <pc:picChg chg="del">
          <ac:chgData name="Seyed Hamed" userId="220999c3-e6ef-4426-a304-d27831ca2f92" providerId="ADAL" clId="{0C393940-A269-4DC6-B832-1755C98FB8C9}" dt="2025-01-15T16:10:15.041" v="2961" actId="478"/>
          <ac:picMkLst>
            <pc:docMk/>
            <pc:sldMk cId="2325307935" sldId="296"/>
            <ac:picMk id="25" creationId="{7D38DA72-E8C5-82E4-E4CD-EE9A99E6B3E1}"/>
          </ac:picMkLst>
        </pc:picChg>
      </pc:sldChg>
      <pc:sldChg chg="new del">
        <pc:chgData name="Seyed Hamed" userId="220999c3-e6ef-4426-a304-d27831ca2f92" providerId="ADAL" clId="{0C393940-A269-4DC6-B832-1755C98FB8C9}" dt="2025-01-14T22:47:01.656" v="1093" actId="47"/>
        <pc:sldMkLst>
          <pc:docMk/>
          <pc:sldMk cId="2397516968" sldId="297"/>
        </pc:sldMkLst>
      </pc:sldChg>
      <pc:sldChg chg="addSp delSp modSp add mod modTransition delAnim modAnim modNotesTx">
        <pc:chgData name="Seyed Hamed" userId="220999c3-e6ef-4426-a304-d27831ca2f92" providerId="ADAL" clId="{0C393940-A269-4DC6-B832-1755C98FB8C9}" dt="2025-01-17T15:25:21.354" v="11643" actId="20577"/>
        <pc:sldMkLst>
          <pc:docMk/>
          <pc:sldMk cId="1887155111" sldId="298"/>
        </pc:sldMkLst>
        <pc:spChg chg="add mod">
          <ac:chgData name="Seyed Hamed" userId="220999c3-e6ef-4426-a304-d27831ca2f92" providerId="ADAL" clId="{0C393940-A269-4DC6-B832-1755C98FB8C9}" dt="2025-01-15T20:23:36.398" v="3791"/>
          <ac:spMkLst>
            <pc:docMk/>
            <pc:sldMk cId="1887155111" sldId="298"/>
            <ac:spMk id="2" creationId="{EBCAE4BD-9A9F-E17F-0917-5933F7DDE5E6}"/>
          </ac:spMkLst>
        </pc:spChg>
        <pc:spChg chg="del">
          <ac:chgData name="Seyed Hamed" userId="220999c3-e6ef-4426-a304-d27831ca2f92" providerId="ADAL" clId="{0C393940-A269-4DC6-B832-1755C98FB8C9}" dt="2025-01-14T22:52:12.185" v="1186" actId="478"/>
          <ac:spMkLst>
            <pc:docMk/>
            <pc:sldMk cId="1887155111" sldId="298"/>
            <ac:spMk id="3" creationId="{37F84619-4167-E332-9BDB-B0EB50110E1A}"/>
          </ac:spMkLst>
        </pc:spChg>
        <pc:spChg chg="del">
          <ac:chgData name="Seyed Hamed" userId="220999c3-e6ef-4426-a304-d27831ca2f92" providerId="ADAL" clId="{0C393940-A269-4DC6-B832-1755C98FB8C9}" dt="2025-01-14T22:52:12.185" v="1186" actId="478"/>
          <ac:spMkLst>
            <pc:docMk/>
            <pc:sldMk cId="1887155111" sldId="298"/>
            <ac:spMk id="4" creationId="{B0311872-60AE-445E-C1C3-9F54D953CE82}"/>
          </ac:spMkLst>
        </pc:spChg>
        <pc:spChg chg="del mod">
          <ac:chgData name="Seyed Hamed" userId="220999c3-e6ef-4426-a304-d27831ca2f92" providerId="ADAL" clId="{0C393940-A269-4DC6-B832-1755C98FB8C9}" dt="2025-01-14T22:52:16.594" v="1188" actId="478"/>
          <ac:spMkLst>
            <pc:docMk/>
            <pc:sldMk cId="1887155111" sldId="298"/>
            <ac:spMk id="5" creationId="{68235DEE-B671-9BFA-02B1-685B2616CE63}"/>
          </ac:spMkLst>
        </pc:spChg>
        <pc:spChg chg="del">
          <ac:chgData name="Seyed Hamed" userId="220999c3-e6ef-4426-a304-d27831ca2f92" providerId="ADAL" clId="{0C393940-A269-4DC6-B832-1755C98FB8C9}" dt="2025-01-14T22:52:12.185" v="1186" actId="478"/>
          <ac:spMkLst>
            <pc:docMk/>
            <pc:sldMk cId="1887155111" sldId="298"/>
            <ac:spMk id="6" creationId="{7426E3F9-1150-DD9C-691C-A11ADD3A8934}"/>
          </ac:spMkLst>
        </pc:spChg>
        <pc:spChg chg="add del mod">
          <ac:chgData name="Seyed Hamed" userId="220999c3-e6ef-4426-a304-d27831ca2f92" providerId="ADAL" clId="{0C393940-A269-4DC6-B832-1755C98FB8C9}" dt="2025-01-15T14:46:02.680" v="2034" actId="478"/>
          <ac:spMkLst>
            <pc:docMk/>
            <pc:sldMk cId="1887155111" sldId="298"/>
            <ac:spMk id="7" creationId="{31CD191B-F71A-8A4E-A8DE-5EBC49A8E0C4}"/>
          </ac:spMkLst>
        </pc:spChg>
        <pc:spChg chg="mod">
          <ac:chgData name="Seyed Hamed" userId="220999c3-e6ef-4426-a304-d27831ca2f92" providerId="ADAL" clId="{0C393940-A269-4DC6-B832-1755C98FB8C9}" dt="2025-01-16T16:28:48.832" v="5035" actId="113"/>
          <ac:spMkLst>
            <pc:docMk/>
            <pc:sldMk cId="1887155111" sldId="298"/>
            <ac:spMk id="9" creationId="{18BC075D-155D-64E1-96A7-1065D66435E0}"/>
          </ac:spMkLst>
        </pc:spChg>
        <pc:spChg chg="del">
          <ac:chgData name="Seyed Hamed" userId="220999c3-e6ef-4426-a304-d27831ca2f92" providerId="ADAL" clId="{0C393940-A269-4DC6-B832-1755C98FB8C9}" dt="2025-01-14T22:52:49.356" v="1194" actId="478"/>
          <ac:spMkLst>
            <pc:docMk/>
            <pc:sldMk cId="1887155111" sldId="298"/>
            <ac:spMk id="10" creationId="{2E8579CC-4DFB-7D5D-F3D5-D5963E7591E1}"/>
          </ac:spMkLst>
        </pc:spChg>
        <pc:spChg chg="del mod">
          <ac:chgData name="Seyed Hamed" userId="220999c3-e6ef-4426-a304-d27831ca2f92" providerId="ADAL" clId="{0C393940-A269-4DC6-B832-1755C98FB8C9}" dt="2025-01-15T14:46:02.680" v="2034" actId="478"/>
          <ac:spMkLst>
            <pc:docMk/>
            <pc:sldMk cId="1887155111" sldId="298"/>
            <ac:spMk id="11" creationId="{24907D67-47BF-2F98-B3CA-CFDC2747CAEC}"/>
          </ac:spMkLst>
        </pc:spChg>
        <pc:spChg chg="add del mod">
          <ac:chgData name="Seyed Hamed" userId="220999c3-e6ef-4426-a304-d27831ca2f92" providerId="ADAL" clId="{0C393940-A269-4DC6-B832-1755C98FB8C9}" dt="2025-01-15T14:46:02.680" v="2034" actId="478"/>
          <ac:spMkLst>
            <pc:docMk/>
            <pc:sldMk cId="1887155111" sldId="298"/>
            <ac:spMk id="12" creationId="{C9FFD15B-F6B8-A89A-A00D-C196F8B399CF}"/>
          </ac:spMkLst>
        </pc:spChg>
        <pc:spChg chg="del">
          <ac:chgData name="Seyed Hamed" userId="220999c3-e6ef-4426-a304-d27831ca2f92" providerId="ADAL" clId="{0C393940-A269-4DC6-B832-1755C98FB8C9}" dt="2025-01-15T14:46:06.735" v="2035" actId="478"/>
          <ac:spMkLst>
            <pc:docMk/>
            <pc:sldMk cId="1887155111" sldId="298"/>
            <ac:spMk id="13" creationId="{825CD2CA-552B-57D9-5112-A42BB1C87E14}"/>
          </ac:spMkLst>
        </pc:spChg>
        <pc:spChg chg="add del mod">
          <ac:chgData name="Seyed Hamed" userId="220999c3-e6ef-4426-a304-d27831ca2f92" providerId="ADAL" clId="{0C393940-A269-4DC6-B832-1755C98FB8C9}" dt="2025-01-15T14:46:02.680" v="2034" actId="478"/>
          <ac:spMkLst>
            <pc:docMk/>
            <pc:sldMk cId="1887155111" sldId="298"/>
            <ac:spMk id="14" creationId="{145D9EEA-843C-1A28-6CED-8225E8048D5B}"/>
          </ac:spMkLst>
        </pc:spChg>
        <pc:spChg chg="add mod">
          <ac:chgData name="Seyed Hamed" userId="220999c3-e6ef-4426-a304-d27831ca2f92" providerId="ADAL" clId="{0C393940-A269-4DC6-B832-1755C98FB8C9}" dt="2025-01-17T01:14:44.536" v="8525" actId="6549"/>
          <ac:spMkLst>
            <pc:docMk/>
            <pc:sldMk cId="1887155111" sldId="298"/>
            <ac:spMk id="15" creationId="{4D4AEEA6-6A0C-B6B7-EA1E-113C47DB2969}"/>
          </ac:spMkLst>
        </pc:spChg>
        <pc:spChg chg="add del mod">
          <ac:chgData name="Seyed Hamed" userId="220999c3-e6ef-4426-a304-d27831ca2f92" providerId="ADAL" clId="{0C393940-A269-4DC6-B832-1755C98FB8C9}" dt="2025-01-15T14:47:40.068" v="2047" actId="478"/>
          <ac:spMkLst>
            <pc:docMk/>
            <pc:sldMk cId="1887155111" sldId="298"/>
            <ac:spMk id="16" creationId="{280A828A-0668-29F8-C1F5-B563E45B8094}"/>
          </ac:spMkLst>
        </pc:spChg>
        <pc:spChg chg="add del mod">
          <ac:chgData name="Seyed Hamed" userId="220999c3-e6ef-4426-a304-d27831ca2f92" providerId="ADAL" clId="{0C393940-A269-4DC6-B832-1755C98FB8C9}" dt="2025-01-15T14:48:52.271" v="2050" actId="478"/>
          <ac:spMkLst>
            <pc:docMk/>
            <pc:sldMk cId="1887155111" sldId="298"/>
            <ac:spMk id="17" creationId="{1EE17A70-90DB-DF71-5B19-751B95455444}"/>
          </ac:spMkLst>
        </pc:spChg>
        <pc:spChg chg="add del mod">
          <ac:chgData name="Seyed Hamed" userId="220999c3-e6ef-4426-a304-d27831ca2f92" providerId="ADAL" clId="{0C393940-A269-4DC6-B832-1755C98FB8C9}" dt="2025-01-15T16:34:11.140" v="3151" actId="478"/>
          <ac:spMkLst>
            <pc:docMk/>
            <pc:sldMk cId="1887155111" sldId="298"/>
            <ac:spMk id="18" creationId="{83B4E05E-82E8-7751-9AEA-02B87CF780F8}"/>
          </ac:spMkLst>
        </pc:spChg>
        <pc:spChg chg="add mod">
          <ac:chgData name="Seyed Hamed" userId="220999c3-e6ef-4426-a304-d27831ca2f92" providerId="ADAL" clId="{0C393940-A269-4DC6-B832-1755C98FB8C9}" dt="2025-01-15T16:09:52.721" v="2956" actId="20577"/>
          <ac:spMkLst>
            <pc:docMk/>
            <pc:sldMk cId="1887155111" sldId="298"/>
            <ac:spMk id="20" creationId="{6C18D3D4-CD64-A613-257F-9782C95ED6A2}"/>
          </ac:spMkLst>
        </pc:spChg>
        <pc:spChg chg="add del mod">
          <ac:chgData name="Seyed Hamed" userId="220999c3-e6ef-4426-a304-d27831ca2f92" providerId="ADAL" clId="{0C393940-A269-4DC6-B832-1755C98FB8C9}" dt="2025-01-15T20:23:36.186" v="3790" actId="478"/>
          <ac:spMkLst>
            <pc:docMk/>
            <pc:sldMk cId="1887155111" sldId="298"/>
            <ac:spMk id="21" creationId="{3B252985-D62E-1F1B-1CF2-39C287CDEDC6}"/>
          </ac:spMkLst>
        </pc:spChg>
        <pc:spChg chg="del">
          <ac:chgData name="Seyed Hamed" userId="220999c3-e6ef-4426-a304-d27831ca2f92" providerId="ADAL" clId="{0C393940-A269-4DC6-B832-1755C98FB8C9}" dt="2025-01-14T22:51:54.435" v="1185" actId="478"/>
          <ac:spMkLst>
            <pc:docMk/>
            <pc:sldMk cId="1887155111" sldId="298"/>
            <ac:spMk id="23" creationId="{B0F99040-0DBC-0BD1-2727-353D61C56EDF}"/>
          </ac:spMkLst>
        </pc:spChg>
        <pc:spChg chg="del mod ord">
          <ac:chgData name="Seyed Hamed" userId="220999c3-e6ef-4426-a304-d27831ca2f92" providerId="ADAL" clId="{0C393940-A269-4DC6-B832-1755C98FB8C9}" dt="2025-01-15T14:46:02.680" v="2034" actId="478"/>
          <ac:spMkLst>
            <pc:docMk/>
            <pc:sldMk cId="1887155111" sldId="298"/>
            <ac:spMk id="24" creationId="{DBF8A1AD-3FBE-41CC-E9F0-0DBD24A2A519}"/>
          </ac:spMkLst>
        </pc:spChg>
        <pc:grpChg chg="del">
          <ac:chgData name="Seyed Hamed" userId="220999c3-e6ef-4426-a304-d27831ca2f92" providerId="ADAL" clId="{0C393940-A269-4DC6-B832-1755C98FB8C9}" dt="2025-01-15T14:46:02.680" v="2034" actId="478"/>
          <ac:grpSpMkLst>
            <pc:docMk/>
            <pc:sldMk cId="1887155111" sldId="298"/>
            <ac:grpSpMk id="5122" creationId="{023860D1-D9DC-14C6-AC68-909D158B5773}"/>
          </ac:grpSpMkLst>
        </pc:grpChg>
        <pc:grpChg chg="add del mod">
          <ac:chgData name="Seyed Hamed" userId="220999c3-e6ef-4426-a304-d27831ca2f92" providerId="ADAL" clId="{0C393940-A269-4DC6-B832-1755C98FB8C9}" dt="2025-01-15T14:46:02.680" v="2034" actId="478"/>
          <ac:grpSpMkLst>
            <pc:docMk/>
            <pc:sldMk cId="1887155111" sldId="298"/>
            <ac:grpSpMk id="5126" creationId="{42A25957-1919-3D8E-694C-6D21A5B8AD91}"/>
          </ac:grpSpMkLst>
        </pc:grpChg>
        <pc:picChg chg="del">
          <ac:chgData name="Seyed Hamed" userId="220999c3-e6ef-4426-a304-d27831ca2f92" providerId="ADAL" clId="{0C393940-A269-4DC6-B832-1755C98FB8C9}" dt="2025-01-15T16:09:26.169" v="2948" actId="478"/>
          <ac:picMkLst>
            <pc:docMk/>
            <pc:sldMk cId="1887155111" sldId="298"/>
            <ac:picMk id="2" creationId="{EB2E5D2D-EE16-B29A-ECE8-24F7B12AFFD7}"/>
          </ac:picMkLst>
        </pc:picChg>
        <pc:picChg chg="add mod">
          <ac:chgData name="Seyed Hamed" userId="220999c3-e6ef-4426-a304-d27831ca2f92" providerId="ADAL" clId="{0C393940-A269-4DC6-B832-1755C98FB8C9}" dt="2025-01-16T16:28:49.661" v="5036" actId="1076"/>
          <ac:picMkLst>
            <pc:docMk/>
            <pc:sldMk cId="1887155111" sldId="298"/>
            <ac:picMk id="19" creationId="{FBA02C32-B364-68FD-F887-FCB022EC8614}"/>
          </ac:picMkLst>
        </pc:picChg>
        <pc:picChg chg="mod">
          <ac:chgData name="Seyed Hamed" userId="220999c3-e6ef-4426-a304-d27831ca2f92" providerId="ADAL" clId="{0C393940-A269-4DC6-B832-1755C98FB8C9}" dt="2025-01-14T22:53:18.339" v="1200" actId="1076"/>
          <ac:picMkLst>
            <pc:docMk/>
            <pc:sldMk cId="1887155111" sldId="298"/>
            <ac:picMk id="26" creationId="{FABE86B2-893D-149B-E6EA-60F8BC3516B6}"/>
          </ac:picMkLst>
        </pc:picChg>
        <pc:picChg chg="mod">
          <ac:chgData name="Seyed Hamed" userId="220999c3-e6ef-4426-a304-d27831ca2f92" providerId="ADAL" clId="{0C393940-A269-4DC6-B832-1755C98FB8C9}" dt="2025-01-14T22:53:18.339" v="1200" actId="1076"/>
          <ac:picMkLst>
            <pc:docMk/>
            <pc:sldMk cId="1887155111" sldId="298"/>
            <ac:picMk id="5124" creationId="{A1818202-E698-45BB-5004-681C0E396274}"/>
          </ac:picMkLst>
        </pc:picChg>
      </pc:sldChg>
      <pc:sldChg chg="add del">
        <pc:chgData name="Seyed Hamed" userId="220999c3-e6ef-4426-a304-d27831ca2f92" providerId="ADAL" clId="{0C393940-A269-4DC6-B832-1755C98FB8C9}" dt="2025-01-14T22:40:49.482" v="963" actId="47"/>
        <pc:sldMkLst>
          <pc:docMk/>
          <pc:sldMk cId="1074646339" sldId="299"/>
        </pc:sldMkLst>
      </pc:sldChg>
      <pc:sldChg chg="addSp delSp modSp add mod modAnim modNotesTx">
        <pc:chgData name="Seyed Hamed" userId="220999c3-e6ef-4426-a304-d27831ca2f92" providerId="ADAL" clId="{0C393940-A269-4DC6-B832-1755C98FB8C9}" dt="2025-01-17T15:55:11.423" v="12015" actId="20577"/>
        <pc:sldMkLst>
          <pc:docMk/>
          <pc:sldMk cId="720476228" sldId="300"/>
        </pc:sldMkLst>
        <pc:spChg chg="add mod">
          <ac:chgData name="Seyed Hamed" userId="220999c3-e6ef-4426-a304-d27831ca2f92" providerId="ADAL" clId="{0C393940-A269-4DC6-B832-1755C98FB8C9}" dt="2025-01-15T15:10:17.691" v="2171" actId="1076"/>
          <ac:spMkLst>
            <pc:docMk/>
            <pc:sldMk cId="720476228" sldId="300"/>
            <ac:spMk id="2" creationId="{B0311872-60AE-445E-C1C3-9F54D953CE82}"/>
          </ac:spMkLst>
        </pc:spChg>
        <pc:spChg chg="add mod">
          <ac:chgData name="Seyed Hamed" userId="220999c3-e6ef-4426-a304-d27831ca2f92" providerId="ADAL" clId="{0C393940-A269-4DC6-B832-1755C98FB8C9}" dt="2025-01-15T15:10:17.691" v="2171" actId="1076"/>
          <ac:spMkLst>
            <pc:docMk/>
            <pc:sldMk cId="720476228" sldId="300"/>
            <ac:spMk id="3" creationId="{7426E3F9-1150-DD9C-691C-A11ADD3A8934}"/>
          </ac:spMkLst>
        </pc:spChg>
        <pc:spChg chg="del">
          <ac:chgData name="Seyed Hamed" userId="220999c3-e6ef-4426-a304-d27831ca2f92" providerId="ADAL" clId="{0C393940-A269-4DC6-B832-1755C98FB8C9}" dt="2025-01-15T15:06:15.514" v="2099" actId="478"/>
          <ac:spMkLst>
            <pc:docMk/>
            <pc:sldMk cId="720476228" sldId="300"/>
            <ac:spMk id="4" creationId="{D3DB55D5-1E84-A5CB-6FE2-D41334021BEA}"/>
          </ac:spMkLst>
        </pc:spChg>
        <pc:spChg chg="del">
          <ac:chgData name="Seyed Hamed" userId="220999c3-e6ef-4426-a304-d27831ca2f92" providerId="ADAL" clId="{0C393940-A269-4DC6-B832-1755C98FB8C9}" dt="2025-01-15T15:06:15.514" v="2099" actId="478"/>
          <ac:spMkLst>
            <pc:docMk/>
            <pc:sldMk cId="720476228" sldId="300"/>
            <ac:spMk id="5" creationId="{23765063-5F30-1985-0602-CCE910A54016}"/>
          </ac:spMkLst>
        </pc:spChg>
        <pc:spChg chg="add mod">
          <ac:chgData name="Seyed Hamed" userId="220999c3-e6ef-4426-a304-d27831ca2f92" providerId="ADAL" clId="{0C393940-A269-4DC6-B832-1755C98FB8C9}" dt="2025-01-15T15:10:17.691" v="2171" actId="1076"/>
          <ac:spMkLst>
            <pc:docMk/>
            <pc:sldMk cId="720476228" sldId="300"/>
            <ac:spMk id="7" creationId="{DBF8A1AD-3FBE-41CC-E9F0-0DBD24A2A519}"/>
          </ac:spMkLst>
        </pc:spChg>
        <pc:spChg chg="add mod">
          <ac:chgData name="Seyed Hamed" userId="220999c3-e6ef-4426-a304-d27831ca2f92" providerId="ADAL" clId="{0C393940-A269-4DC6-B832-1755C98FB8C9}" dt="2025-01-15T15:10:17.691" v="2171" actId="1076"/>
          <ac:spMkLst>
            <pc:docMk/>
            <pc:sldMk cId="720476228" sldId="300"/>
            <ac:spMk id="10" creationId="{37F84619-4167-E332-9BDB-B0EB50110E1A}"/>
          </ac:spMkLst>
        </pc:spChg>
        <pc:spChg chg="del">
          <ac:chgData name="Seyed Hamed" userId="220999c3-e6ef-4426-a304-d27831ca2f92" providerId="ADAL" clId="{0C393940-A269-4DC6-B832-1755C98FB8C9}" dt="2025-01-15T15:06:18.550" v="2100" actId="478"/>
          <ac:spMkLst>
            <pc:docMk/>
            <pc:sldMk cId="720476228" sldId="300"/>
            <ac:spMk id="11" creationId="{EB12DA81-98C5-FF2F-0BBE-C701144FE7E1}"/>
          </ac:spMkLst>
        </pc:spChg>
        <pc:spChg chg="add mod">
          <ac:chgData name="Seyed Hamed" userId="220999c3-e6ef-4426-a304-d27831ca2f92" providerId="ADAL" clId="{0C393940-A269-4DC6-B832-1755C98FB8C9}" dt="2025-01-15T15:10:17.691" v="2171" actId="1076"/>
          <ac:spMkLst>
            <pc:docMk/>
            <pc:sldMk cId="720476228" sldId="300"/>
            <ac:spMk id="12" creationId="{68235DEE-B671-9BFA-02B1-685B2616CE63}"/>
          </ac:spMkLst>
        </pc:spChg>
        <pc:spChg chg="add mod">
          <ac:chgData name="Seyed Hamed" userId="220999c3-e6ef-4426-a304-d27831ca2f92" providerId="ADAL" clId="{0C393940-A269-4DC6-B832-1755C98FB8C9}" dt="2025-01-15T15:07:34.691" v="2113" actId="1076"/>
          <ac:spMkLst>
            <pc:docMk/>
            <pc:sldMk cId="720476228" sldId="300"/>
            <ac:spMk id="13" creationId="{B12C93E7-2D38-6DCA-45FE-6426794CB162}"/>
          </ac:spMkLst>
        </pc:spChg>
        <pc:spChg chg="mod">
          <ac:chgData name="Seyed Hamed" userId="220999c3-e6ef-4426-a304-d27831ca2f92" providerId="ADAL" clId="{0C393940-A269-4DC6-B832-1755C98FB8C9}" dt="2025-01-15T15:06:49.430" v="2103"/>
          <ac:spMkLst>
            <pc:docMk/>
            <pc:sldMk cId="720476228" sldId="300"/>
            <ac:spMk id="16" creationId="{F8B607F3-E342-03E6-AE9F-5651103B159D}"/>
          </ac:spMkLst>
        </pc:spChg>
        <pc:spChg chg="mod">
          <ac:chgData name="Seyed Hamed" userId="220999c3-e6ef-4426-a304-d27831ca2f92" providerId="ADAL" clId="{0C393940-A269-4DC6-B832-1755C98FB8C9}" dt="2025-01-15T15:06:49.430" v="2103"/>
          <ac:spMkLst>
            <pc:docMk/>
            <pc:sldMk cId="720476228" sldId="300"/>
            <ac:spMk id="17" creationId="{C6BE3C22-7A17-72ED-B8D4-4874E2F2C86A}"/>
          </ac:spMkLst>
        </pc:spChg>
        <pc:spChg chg="add mod">
          <ac:chgData name="Seyed Hamed" userId="220999c3-e6ef-4426-a304-d27831ca2f92" providerId="ADAL" clId="{0C393940-A269-4DC6-B832-1755C98FB8C9}" dt="2025-01-15T19:06:43.157" v="3524" actId="113"/>
          <ac:spMkLst>
            <pc:docMk/>
            <pc:sldMk cId="720476228" sldId="300"/>
            <ac:spMk id="18" creationId="{3C94BECB-381C-F438-6EDF-43BDF154D5CA}"/>
          </ac:spMkLst>
        </pc:spChg>
        <pc:spChg chg="del">
          <ac:chgData name="Seyed Hamed" userId="220999c3-e6ef-4426-a304-d27831ca2f92" providerId="ADAL" clId="{0C393940-A269-4DC6-B832-1755C98FB8C9}" dt="2025-01-15T15:06:15.514" v="2099" actId="478"/>
          <ac:spMkLst>
            <pc:docMk/>
            <pc:sldMk cId="720476228" sldId="300"/>
            <ac:spMk id="19" creationId="{FDE87DDF-5478-D966-4232-4C41E5D0AAC6}"/>
          </ac:spMkLst>
        </pc:spChg>
        <pc:spChg chg="del">
          <ac:chgData name="Seyed Hamed" userId="220999c3-e6ef-4426-a304-d27831ca2f92" providerId="ADAL" clId="{0C393940-A269-4DC6-B832-1755C98FB8C9}" dt="2025-01-15T15:06:15.514" v="2099" actId="478"/>
          <ac:spMkLst>
            <pc:docMk/>
            <pc:sldMk cId="720476228" sldId="300"/>
            <ac:spMk id="20" creationId="{309CAB6C-715C-F99A-99DC-83006F2D6222}"/>
          </ac:spMkLst>
        </pc:spChg>
        <pc:spChg chg="add mod">
          <ac:chgData name="Seyed Hamed" userId="220999c3-e6ef-4426-a304-d27831ca2f92" providerId="ADAL" clId="{0C393940-A269-4DC6-B832-1755C98FB8C9}" dt="2025-01-15T15:42:03.789" v="2382" actId="1037"/>
          <ac:spMkLst>
            <pc:docMk/>
            <pc:sldMk cId="720476228" sldId="300"/>
            <ac:spMk id="21" creationId="{20085CC8-7896-D4ED-515D-3B84854DB52A}"/>
          </ac:spMkLst>
        </pc:spChg>
        <pc:spChg chg="add mod">
          <ac:chgData name="Seyed Hamed" userId="220999c3-e6ef-4426-a304-d27831ca2f92" providerId="ADAL" clId="{0C393940-A269-4DC6-B832-1755C98FB8C9}" dt="2025-01-15T15:06:49.430" v="2103"/>
          <ac:spMkLst>
            <pc:docMk/>
            <pc:sldMk cId="720476228" sldId="300"/>
            <ac:spMk id="22" creationId="{E50B98DE-4416-FC1D-E3E1-3B08A4E0C9BC}"/>
          </ac:spMkLst>
        </pc:spChg>
        <pc:spChg chg="add mod">
          <ac:chgData name="Seyed Hamed" userId="220999c3-e6ef-4426-a304-d27831ca2f92" providerId="ADAL" clId="{0C393940-A269-4DC6-B832-1755C98FB8C9}" dt="2025-01-15T15:10:17.691" v="2171" actId="1076"/>
          <ac:spMkLst>
            <pc:docMk/>
            <pc:sldMk cId="720476228" sldId="300"/>
            <ac:spMk id="23" creationId="{B0F99040-0DBC-0BD1-2727-353D61C56EDF}"/>
          </ac:spMkLst>
        </pc:spChg>
        <pc:spChg chg="del">
          <ac:chgData name="Seyed Hamed" userId="220999c3-e6ef-4426-a304-d27831ca2f92" providerId="ADAL" clId="{0C393940-A269-4DC6-B832-1755C98FB8C9}" dt="2025-01-15T15:06:15.514" v="2099" actId="478"/>
          <ac:spMkLst>
            <pc:docMk/>
            <pc:sldMk cId="720476228" sldId="300"/>
            <ac:spMk id="24" creationId="{50287D63-211A-AF7B-A9C9-5E4EAE7649D9}"/>
          </ac:spMkLst>
        </pc:spChg>
        <pc:spChg chg="del">
          <ac:chgData name="Seyed Hamed" userId="220999c3-e6ef-4426-a304-d27831ca2f92" providerId="ADAL" clId="{0C393940-A269-4DC6-B832-1755C98FB8C9}" dt="2025-01-15T15:06:15.514" v="2099" actId="478"/>
          <ac:spMkLst>
            <pc:docMk/>
            <pc:sldMk cId="720476228" sldId="300"/>
            <ac:spMk id="25" creationId="{8BC1E83D-C37F-FD6C-075C-8D5BEFE11091}"/>
          </ac:spMkLst>
        </pc:spChg>
        <pc:spChg chg="del">
          <ac:chgData name="Seyed Hamed" userId="220999c3-e6ef-4426-a304-d27831ca2f92" providerId="ADAL" clId="{0C393940-A269-4DC6-B832-1755C98FB8C9}" dt="2025-01-15T15:06:15.514" v="2099" actId="478"/>
          <ac:spMkLst>
            <pc:docMk/>
            <pc:sldMk cId="720476228" sldId="300"/>
            <ac:spMk id="26" creationId="{4313C789-8E34-0A7B-DB62-A7ADC170F19C}"/>
          </ac:spMkLst>
        </pc:spChg>
        <pc:spChg chg="add mod">
          <ac:chgData name="Seyed Hamed" userId="220999c3-e6ef-4426-a304-d27831ca2f92" providerId="ADAL" clId="{0C393940-A269-4DC6-B832-1755C98FB8C9}" dt="2025-01-15T15:10:38.690" v="2177" actId="1076"/>
          <ac:spMkLst>
            <pc:docMk/>
            <pc:sldMk cId="720476228" sldId="300"/>
            <ac:spMk id="27" creationId="{E0CA3248-C9B5-46C3-34FD-B45E67363274}"/>
          </ac:spMkLst>
        </pc:spChg>
        <pc:spChg chg="del">
          <ac:chgData name="Seyed Hamed" userId="220999c3-e6ef-4426-a304-d27831ca2f92" providerId="ADAL" clId="{0C393940-A269-4DC6-B832-1755C98FB8C9}" dt="2025-01-15T15:06:15.514" v="2099" actId="478"/>
          <ac:spMkLst>
            <pc:docMk/>
            <pc:sldMk cId="720476228" sldId="300"/>
            <ac:spMk id="28" creationId="{0B3AD4CF-0CDA-FA6A-4391-E34E672CC477}"/>
          </ac:spMkLst>
        </pc:spChg>
        <pc:spChg chg="add mod">
          <ac:chgData name="Seyed Hamed" userId="220999c3-e6ef-4426-a304-d27831ca2f92" providerId="ADAL" clId="{0C393940-A269-4DC6-B832-1755C98FB8C9}" dt="2025-01-15T15:11:37.249" v="2208" actId="14100"/>
          <ac:spMkLst>
            <pc:docMk/>
            <pc:sldMk cId="720476228" sldId="300"/>
            <ac:spMk id="29" creationId="{72A9AAB7-6B0F-F72A-B643-3C8B6B5E9EB4}"/>
          </ac:spMkLst>
        </pc:spChg>
        <pc:spChg chg="add mod">
          <ac:chgData name="Seyed Hamed" userId="220999c3-e6ef-4426-a304-d27831ca2f92" providerId="ADAL" clId="{0C393940-A269-4DC6-B832-1755C98FB8C9}" dt="2025-01-15T19:07:25.063" v="3542" actId="122"/>
          <ac:spMkLst>
            <pc:docMk/>
            <pc:sldMk cId="720476228" sldId="300"/>
            <ac:spMk id="31" creationId="{B5F69562-55D9-DB55-B79A-618D14769AD8}"/>
          </ac:spMkLst>
        </pc:spChg>
        <pc:spChg chg="mod">
          <ac:chgData name="Seyed Hamed" userId="220999c3-e6ef-4426-a304-d27831ca2f92" providerId="ADAL" clId="{0C393940-A269-4DC6-B832-1755C98FB8C9}" dt="2025-01-15T15:10:10.120" v="2170" actId="1076"/>
          <ac:spMkLst>
            <pc:docMk/>
            <pc:sldMk cId="720476228" sldId="300"/>
            <ac:spMk id="32" creationId="{D27652B7-33BA-3D13-BAD8-BE7BB816AF69}"/>
          </ac:spMkLst>
        </pc:spChg>
        <pc:spChg chg="del">
          <ac:chgData name="Seyed Hamed" userId="220999c3-e6ef-4426-a304-d27831ca2f92" providerId="ADAL" clId="{0C393940-A269-4DC6-B832-1755C98FB8C9}" dt="2025-01-15T15:06:15.514" v="2099" actId="478"/>
          <ac:spMkLst>
            <pc:docMk/>
            <pc:sldMk cId="720476228" sldId="300"/>
            <ac:spMk id="33" creationId="{8D68EA51-27AE-0DCB-E26D-BB65B9BC28B9}"/>
          </ac:spMkLst>
        </pc:spChg>
        <pc:spChg chg="del">
          <ac:chgData name="Seyed Hamed" userId="220999c3-e6ef-4426-a304-d27831ca2f92" providerId="ADAL" clId="{0C393940-A269-4DC6-B832-1755C98FB8C9}" dt="2025-01-15T15:06:15.514" v="2099" actId="478"/>
          <ac:spMkLst>
            <pc:docMk/>
            <pc:sldMk cId="720476228" sldId="300"/>
            <ac:spMk id="34" creationId="{2126B370-E055-CAF2-880F-BEECE5A9893B}"/>
          </ac:spMkLst>
        </pc:spChg>
        <pc:spChg chg="del">
          <ac:chgData name="Seyed Hamed" userId="220999c3-e6ef-4426-a304-d27831ca2f92" providerId="ADAL" clId="{0C393940-A269-4DC6-B832-1755C98FB8C9}" dt="2025-01-15T15:06:15.514" v="2099" actId="478"/>
          <ac:spMkLst>
            <pc:docMk/>
            <pc:sldMk cId="720476228" sldId="300"/>
            <ac:spMk id="35" creationId="{7C974DAB-9D2C-30BF-D1F8-C14009B535F1}"/>
          </ac:spMkLst>
        </pc:spChg>
        <pc:spChg chg="del">
          <ac:chgData name="Seyed Hamed" userId="220999c3-e6ef-4426-a304-d27831ca2f92" providerId="ADAL" clId="{0C393940-A269-4DC6-B832-1755C98FB8C9}" dt="2025-01-15T15:06:15.514" v="2099" actId="478"/>
          <ac:spMkLst>
            <pc:docMk/>
            <pc:sldMk cId="720476228" sldId="300"/>
            <ac:spMk id="36" creationId="{4A4FD92E-1099-FC8D-9A39-FCA1B15E0CC1}"/>
          </ac:spMkLst>
        </pc:spChg>
        <pc:spChg chg="del">
          <ac:chgData name="Seyed Hamed" userId="220999c3-e6ef-4426-a304-d27831ca2f92" providerId="ADAL" clId="{0C393940-A269-4DC6-B832-1755C98FB8C9}" dt="2025-01-15T15:06:15.514" v="2099" actId="478"/>
          <ac:spMkLst>
            <pc:docMk/>
            <pc:sldMk cId="720476228" sldId="300"/>
            <ac:spMk id="38" creationId="{B7ACE9B9-6771-4625-51FF-1E96BA06AC1C}"/>
          </ac:spMkLst>
        </pc:spChg>
        <pc:spChg chg="del">
          <ac:chgData name="Seyed Hamed" userId="220999c3-e6ef-4426-a304-d27831ca2f92" providerId="ADAL" clId="{0C393940-A269-4DC6-B832-1755C98FB8C9}" dt="2025-01-15T15:06:15.514" v="2099" actId="478"/>
          <ac:spMkLst>
            <pc:docMk/>
            <pc:sldMk cId="720476228" sldId="300"/>
            <ac:spMk id="39" creationId="{0037B202-5E47-A938-789D-D618A1CDDBB7}"/>
          </ac:spMkLst>
        </pc:spChg>
        <pc:spChg chg="del">
          <ac:chgData name="Seyed Hamed" userId="220999c3-e6ef-4426-a304-d27831ca2f92" providerId="ADAL" clId="{0C393940-A269-4DC6-B832-1755C98FB8C9}" dt="2025-01-15T15:06:15.514" v="2099" actId="478"/>
          <ac:spMkLst>
            <pc:docMk/>
            <pc:sldMk cId="720476228" sldId="300"/>
            <ac:spMk id="40" creationId="{C1801B61-F631-5DF6-3065-8B4251865DA0}"/>
          </ac:spMkLst>
        </pc:spChg>
        <pc:spChg chg="del">
          <ac:chgData name="Seyed Hamed" userId="220999c3-e6ef-4426-a304-d27831ca2f92" providerId="ADAL" clId="{0C393940-A269-4DC6-B832-1755C98FB8C9}" dt="2025-01-15T15:06:15.514" v="2099" actId="478"/>
          <ac:spMkLst>
            <pc:docMk/>
            <pc:sldMk cId="720476228" sldId="300"/>
            <ac:spMk id="41" creationId="{AE8D0942-6331-1229-93F9-48F8223818CA}"/>
          </ac:spMkLst>
        </pc:spChg>
        <pc:spChg chg="del">
          <ac:chgData name="Seyed Hamed" userId="220999c3-e6ef-4426-a304-d27831ca2f92" providerId="ADAL" clId="{0C393940-A269-4DC6-B832-1755C98FB8C9}" dt="2025-01-15T15:06:15.514" v="2099" actId="478"/>
          <ac:spMkLst>
            <pc:docMk/>
            <pc:sldMk cId="720476228" sldId="300"/>
            <ac:spMk id="42" creationId="{B160727C-5E60-6CE4-09C2-9DB02B4992A8}"/>
          </ac:spMkLst>
        </pc:spChg>
        <pc:spChg chg="del">
          <ac:chgData name="Seyed Hamed" userId="220999c3-e6ef-4426-a304-d27831ca2f92" providerId="ADAL" clId="{0C393940-A269-4DC6-B832-1755C98FB8C9}" dt="2025-01-15T15:06:15.514" v="2099" actId="478"/>
          <ac:spMkLst>
            <pc:docMk/>
            <pc:sldMk cId="720476228" sldId="300"/>
            <ac:spMk id="47" creationId="{11659E00-EA92-3AA6-FC87-17817B9F6AEF}"/>
          </ac:spMkLst>
        </pc:spChg>
        <pc:spChg chg="del">
          <ac:chgData name="Seyed Hamed" userId="220999c3-e6ef-4426-a304-d27831ca2f92" providerId="ADAL" clId="{0C393940-A269-4DC6-B832-1755C98FB8C9}" dt="2025-01-15T15:06:15.514" v="2099" actId="478"/>
          <ac:spMkLst>
            <pc:docMk/>
            <pc:sldMk cId="720476228" sldId="300"/>
            <ac:spMk id="48" creationId="{1F1724C2-3AD7-5940-114E-9525079A095F}"/>
          </ac:spMkLst>
        </pc:spChg>
        <pc:spChg chg="del">
          <ac:chgData name="Seyed Hamed" userId="220999c3-e6ef-4426-a304-d27831ca2f92" providerId="ADAL" clId="{0C393940-A269-4DC6-B832-1755C98FB8C9}" dt="2025-01-15T15:06:15.514" v="2099" actId="478"/>
          <ac:spMkLst>
            <pc:docMk/>
            <pc:sldMk cId="720476228" sldId="300"/>
            <ac:spMk id="49" creationId="{0E0E584D-A666-1542-1A55-0DEA5A90CC34}"/>
          </ac:spMkLst>
        </pc:spChg>
        <pc:spChg chg="del">
          <ac:chgData name="Seyed Hamed" userId="220999c3-e6ef-4426-a304-d27831ca2f92" providerId="ADAL" clId="{0C393940-A269-4DC6-B832-1755C98FB8C9}" dt="2025-01-15T15:06:15.514" v="2099" actId="478"/>
          <ac:spMkLst>
            <pc:docMk/>
            <pc:sldMk cId="720476228" sldId="300"/>
            <ac:spMk id="50" creationId="{F6E562EC-8506-9E57-A9ED-1130C3F15808}"/>
          </ac:spMkLst>
        </pc:spChg>
        <pc:spChg chg="del">
          <ac:chgData name="Seyed Hamed" userId="220999c3-e6ef-4426-a304-d27831ca2f92" providerId="ADAL" clId="{0C393940-A269-4DC6-B832-1755C98FB8C9}" dt="2025-01-15T15:06:15.514" v="2099" actId="478"/>
          <ac:spMkLst>
            <pc:docMk/>
            <pc:sldMk cId="720476228" sldId="300"/>
            <ac:spMk id="51" creationId="{2BA43BBF-90A3-B1A8-5EF7-675D25415547}"/>
          </ac:spMkLst>
        </pc:spChg>
        <pc:spChg chg="del">
          <ac:chgData name="Seyed Hamed" userId="220999c3-e6ef-4426-a304-d27831ca2f92" providerId="ADAL" clId="{0C393940-A269-4DC6-B832-1755C98FB8C9}" dt="2025-01-15T15:06:15.514" v="2099" actId="478"/>
          <ac:spMkLst>
            <pc:docMk/>
            <pc:sldMk cId="720476228" sldId="300"/>
            <ac:spMk id="52" creationId="{9D45EC7B-6691-17EB-F2C2-2B52F261D89A}"/>
          </ac:spMkLst>
        </pc:spChg>
        <pc:spChg chg="del">
          <ac:chgData name="Seyed Hamed" userId="220999c3-e6ef-4426-a304-d27831ca2f92" providerId="ADAL" clId="{0C393940-A269-4DC6-B832-1755C98FB8C9}" dt="2025-01-15T15:06:15.514" v="2099" actId="478"/>
          <ac:spMkLst>
            <pc:docMk/>
            <pc:sldMk cId="720476228" sldId="300"/>
            <ac:spMk id="54" creationId="{965DAC22-7600-4D7B-47B3-EE844D850677}"/>
          </ac:spMkLst>
        </pc:spChg>
        <pc:spChg chg="mod">
          <ac:chgData name="Seyed Hamed" userId="220999c3-e6ef-4426-a304-d27831ca2f92" providerId="ADAL" clId="{0C393940-A269-4DC6-B832-1755C98FB8C9}" dt="2025-01-15T16:15:06.759" v="3050" actId="1076"/>
          <ac:spMkLst>
            <pc:docMk/>
            <pc:sldMk cId="720476228" sldId="300"/>
            <ac:spMk id="55" creationId="{AC158BB3-12F4-BB74-7A30-357CF35D27F1}"/>
          </ac:spMkLst>
        </pc:spChg>
        <pc:spChg chg="del">
          <ac:chgData name="Seyed Hamed" userId="220999c3-e6ef-4426-a304-d27831ca2f92" providerId="ADAL" clId="{0C393940-A269-4DC6-B832-1755C98FB8C9}" dt="2025-01-15T15:06:15.514" v="2099" actId="478"/>
          <ac:spMkLst>
            <pc:docMk/>
            <pc:sldMk cId="720476228" sldId="300"/>
            <ac:spMk id="56" creationId="{BB50AEDB-6311-B1C1-C5B6-7C5D8174E462}"/>
          </ac:spMkLst>
        </pc:spChg>
        <pc:spChg chg="del">
          <ac:chgData name="Seyed Hamed" userId="220999c3-e6ef-4426-a304-d27831ca2f92" providerId="ADAL" clId="{0C393940-A269-4DC6-B832-1755C98FB8C9}" dt="2025-01-15T15:06:15.514" v="2099" actId="478"/>
          <ac:spMkLst>
            <pc:docMk/>
            <pc:sldMk cId="720476228" sldId="300"/>
            <ac:spMk id="57" creationId="{D777EAE1-0A17-FAA6-B40E-9933FB2A0A96}"/>
          </ac:spMkLst>
        </pc:spChg>
        <pc:spChg chg="del">
          <ac:chgData name="Seyed Hamed" userId="220999c3-e6ef-4426-a304-d27831ca2f92" providerId="ADAL" clId="{0C393940-A269-4DC6-B832-1755C98FB8C9}" dt="2025-01-15T15:06:15.514" v="2099" actId="478"/>
          <ac:spMkLst>
            <pc:docMk/>
            <pc:sldMk cId="720476228" sldId="300"/>
            <ac:spMk id="78" creationId="{F6FA3821-089B-284C-D106-0B8D6C845BF7}"/>
          </ac:spMkLst>
        </pc:spChg>
        <pc:spChg chg="mod">
          <ac:chgData name="Seyed Hamed" userId="220999c3-e6ef-4426-a304-d27831ca2f92" providerId="ADAL" clId="{0C393940-A269-4DC6-B832-1755C98FB8C9}" dt="2025-01-15T15:06:19.416" v="2101"/>
          <ac:spMkLst>
            <pc:docMk/>
            <pc:sldMk cId="720476228" sldId="300"/>
            <ac:spMk id="5123" creationId="{B0957AA7-2B9C-F1A8-D6B9-B38103459E30}"/>
          </ac:spMkLst>
        </pc:spChg>
        <pc:spChg chg="mod">
          <ac:chgData name="Seyed Hamed" userId="220999c3-e6ef-4426-a304-d27831ca2f92" providerId="ADAL" clId="{0C393940-A269-4DC6-B832-1755C98FB8C9}" dt="2025-01-15T15:06:19.416" v="2101"/>
          <ac:spMkLst>
            <pc:docMk/>
            <pc:sldMk cId="720476228" sldId="300"/>
            <ac:spMk id="5125" creationId="{495569C6-D2D1-5839-9615-1402C0283468}"/>
          </ac:spMkLst>
        </pc:spChg>
        <pc:grpChg chg="add mod">
          <ac:chgData name="Seyed Hamed" userId="220999c3-e6ef-4426-a304-d27831ca2f92" providerId="ADAL" clId="{0C393940-A269-4DC6-B832-1755C98FB8C9}" dt="2025-01-17T13:47:52.931" v="10918" actId="1076"/>
          <ac:grpSpMkLst>
            <pc:docMk/>
            <pc:sldMk cId="720476228" sldId="300"/>
            <ac:grpSpMk id="15" creationId="{F8DE2BD2-8299-C51B-AC3B-A3BCFB556620}"/>
          </ac:grpSpMkLst>
        </pc:grpChg>
        <pc:grpChg chg="add mod">
          <ac:chgData name="Seyed Hamed" userId="220999c3-e6ef-4426-a304-d27831ca2f92" providerId="ADAL" clId="{0C393940-A269-4DC6-B832-1755C98FB8C9}" dt="2025-01-15T15:10:17.691" v="2171" actId="1076"/>
          <ac:grpSpMkLst>
            <pc:docMk/>
            <pc:sldMk cId="720476228" sldId="300"/>
            <ac:grpSpMk id="5122" creationId="{023860D1-D9DC-14C6-AC68-909D158B5773}"/>
          </ac:grpSpMkLst>
        </pc:grpChg>
        <pc:picChg chg="del">
          <ac:chgData name="Seyed Hamed" userId="220999c3-e6ef-4426-a304-d27831ca2f92" providerId="ADAL" clId="{0C393940-A269-4DC6-B832-1755C98FB8C9}" dt="2025-01-15T16:14:30.328" v="3038" actId="478"/>
          <ac:picMkLst>
            <pc:docMk/>
            <pc:sldMk cId="720476228" sldId="300"/>
            <ac:picMk id="8" creationId="{83F62EC8-0167-CECB-7DB4-8E717974EEC2}"/>
          </ac:picMkLst>
        </pc:picChg>
        <pc:picChg chg="add mod">
          <ac:chgData name="Seyed Hamed" userId="220999c3-e6ef-4426-a304-d27831ca2f92" providerId="ADAL" clId="{0C393940-A269-4DC6-B832-1755C98FB8C9}" dt="2025-01-15T16:14:28.021" v="3037"/>
          <ac:picMkLst>
            <pc:docMk/>
            <pc:sldMk cId="720476228" sldId="300"/>
            <ac:picMk id="37" creationId="{892C4C93-B254-A39F-2A24-A8994733E614}"/>
          </ac:picMkLst>
        </pc:picChg>
        <pc:picChg chg="add mod ord">
          <ac:chgData name="Seyed Hamed" userId="220999c3-e6ef-4426-a304-d27831ca2f92" providerId="ADAL" clId="{0C393940-A269-4DC6-B832-1755C98FB8C9}" dt="2025-01-15T16:14:37.191" v="3040" actId="167"/>
          <ac:picMkLst>
            <pc:docMk/>
            <pc:sldMk cId="720476228" sldId="300"/>
            <ac:picMk id="43" creationId="{AFA160E1-7642-8F0C-E4AC-35F8D4806006}"/>
          </ac:picMkLst>
        </pc:picChg>
        <pc:cxnChg chg="del mod">
          <ac:chgData name="Seyed Hamed" userId="220999c3-e6ef-4426-a304-d27831ca2f92" providerId="ADAL" clId="{0C393940-A269-4DC6-B832-1755C98FB8C9}" dt="2025-01-15T15:06:15.514" v="2099" actId="478"/>
          <ac:cxnSpMkLst>
            <pc:docMk/>
            <pc:sldMk cId="720476228" sldId="300"/>
            <ac:cxnSpMk id="6" creationId="{EB2F3AB0-CC60-3AEE-1245-8B3F144DE106}"/>
          </ac:cxnSpMkLst>
        </pc:cxnChg>
        <pc:cxnChg chg="del mod">
          <ac:chgData name="Seyed Hamed" userId="220999c3-e6ef-4426-a304-d27831ca2f92" providerId="ADAL" clId="{0C393940-A269-4DC6-B832-1755C98FB8C9}" dt="2025-01-15T15:06:15.514" v="2099" actId="478"/>
          <ac:cxnSpMkLst>
            <pc:docMk/>
            <pc:sldMk cId="720476228" sldId="300"/>
            <ac:cxnSpMk id="14" creationId="{5823BB9F-C70F-0E60-F075-34B7A4BBE7F5}"/>
          </ac:cxnSpMkLst>
        </pc:cxnChg>
        <pc:cxnChg chg="del mod">
          <ac:chgData name="Seyed Hamed" userId="220999c3-e6ef-4426-a304-d27831ca2f92" providerId="ADAL" clId="{0C393940-A269-4DC6-B832-1755C98FB8C9}" dt="2025-01-15T15:06:15.514" v="2099" actId="478"/>
          <ac:cxnSpMkLst>
            <pc:docMk/>
            <pc:sldMk cId="720476228" sldId="300"/>
            <ac:cxnSpMk id="30" creationId="{029ADB25-E7F4-D54E-E581-BC9E2B09BD03}"/>
          </ac:cxnSpMkLst>
        </pc:cxnChg>
        <pc:cxnChg chg="del mod">
          <ac:chgData name="Seyed Hamed" userId="220999c3-e6ef-4426-a304-d27831ca2f92" providerId="ADAL" clId="{0C393940-A269-4DC6-B832-1755C98FB8C9}" dt="2025-01-15T15:06:15.514" v="2099" actId="478"/>
          <ac:cxnSpMkLst>
            <pc:docMk/>
            <pc:sldMk cId="720476228" sldId="300"/>
            <ac:cxnSpMk id="45" creationId="{D65607CA-E513-CD31-A144-559FAB6EFF4B}"/>
          </ac:cxnSpMkLst>
        </pc:cxnChg>
      </pc:sldChg>
      <pc:sldChg chg="modSp add del mod">
        <pc:chgData name="Seyed Hamed" userId="220999c3-e6ef-4426-a304-d27831ca2f92" providerId="ADAL" clId="{0C393940-A269-4DC6-B832-1755C98FB8C9}" dt="2025-01-15T14:51:35.470" v="2069" actId="2696"/>
        <pc:sldMkLst>
          <pc:docMk/>
          <pc:sldMk cId="4279918770" sldId="300"/>
        </pc:sldMkLst>
        <pc:spChg chg="mod">
          <ac:chgData name="Seyed Hamed" userId="220999c3-e6ef-4426-a304-d27831ca2f92" providerId="ADAL" clId="{0C393940-A269-4DC6-B832-1755C98FB8C9}" dt="2025-01-14T22:53:52.042" v="1208" actId="20577"/>
          <ac:spMkLst>
            <pc:docMk/>
            <pc:sldMk cId="4279918770" sldId="300"/>
            <ac:spMk id="20" creationId="{309CAB6C-715C-F99A-99DC-83006F2D6222}"/>
          </ac:spMkLst>
        </pc:spChg>
        <pc:spChg chg="mod">
          <ac:chgData name="Seyed Hamed" userId="220999c3-e6ef-4426-a304-d27831ca2f92" providerId="ADAL" clId="{0C393940-A269-4DC6-B832-1755C98FB8C9}" dt="2025-01-14T23:03:02.461" v="1368" actId="20577"/>
          <ac:spMkLst>
            <pc:docMk/>
            <pc:sldMk cId="4279918770" sldId="300"/>
            <ac:spMk id="32" creationId="{D27652B7-33BA-3D13-BAD8-BE7BB816AF69}"/>
          </ac:spMkLst>
        </pc:spChg>
      </pc:sldChg>
      <pc:sldChg chg="addSp delSp modSp add del mod ord modShow">
        <pc:chgData name="Seyed Hamed" userId="220999c3-e6ef-4426-a304-d27831ca2f92" providerId="ADAL" clId="{0C393940-A269-4DC6-B832-1755C98FB8C9}" dt="2025-01-16T13:41:12.651" v="4795"/>
        <pc:sldMkLst>
          <pc:docMk/>
          <pc:sldMk cId="452667537" sldId="301"/>
        </pc:sldMkLst>
        <pc:spChg chg="mod">
          <ac:chgData name="Seyed Hamed" userId="220999c3-e6ef-4426-a304-d27831ca2f92" providerId="ADAL" clId="{0C393940-A269-4DC6-B832-1755C98FB8C9}" dt="2025-01-15T16:15:37.836" v="3061" actId="1076"/>
          <ac:spMkLst>
            <pc:docMk/>
            <pc:sldMk cId="452667537" sldId="301"/>
            <ac:spMk id="39" creationId="{F6425101-DFF6-4AED-E67F-EC65633409BF}"/>
          </ac:spMkLst>
        </pc:spChg>
        <pc:picChg chg="add mod ord">
          <ac:chgData name="Seyed Hamed" userId="220999c3-e6ef-4426-a304-d27831ca2f92" providerId="ADAL" clId="{0C393940-A269-4DC6-B832-1755C98FB8C9}" dt="2025-01-15T16:15:19.233" v="3053" actId="167"/>
          <ac:picMkLst>
            <pc:docMk/>
            <pc:sldMk cId="452667537" sldId="301"/>
            <ac:picMk id="7" creationId="{AC4A3006-5968-296E-5197-29237E724C76}"/>
          </ac:picMkLst>
        </pc:picChg>
        <pc:picChg chg="del">
          <ac:chgData name="Seyed Hamed" userId="220999c3-e6ef-4426-a304-d27831ca2f92" providerId="ADAL" clId="{0C393940-A269-4DC6-B832-1755C98FB8C9}" dt="2025-01-15T16:15:16.228" v="3051" actId="478"/>
          <ac:picMkLst>
            <pc:docMk/>
            <pc:sldMk cId="452667537" sldId="301"/>
            <ac:picMk id="8" creationId="{83F62EC8-0167-CECB-7DB4-8E717974EEC2}"/>
          </ac:picMkLst>
        </pc:picChg>
      </pc:sldChg>
      <pc:sldChg chg="modSp add del mod">
        <pc:chgData name="Seyed Hamed" userId="220999c3-e6ef-4426-a304-d27831ca2f92" providerId="ADAL" clId="{0C393940-A269-4DC6-B832-1755C98FB8C9}" dt="2025-01-15T14:51:35.470" v="2069" actId="2696"/>
        <pc:sldMkLst>
          <pc:docMk/>
          <pc:sldMk cId="4009480750" sldId="301"/>
        </pc:sldMkLst>
        <pc:spChg chg="mod">
          <ac:chgData name="Seyed Hamed" userId="220999c3-e6ef-4426-a304-d27831ca2f92" providerId="ADAL" clId="{0C393940-A269-4DC6-B832-1755C98FB8C9}" dt="2025-01-14T22:44:27.617" v="1074" actId="14100"/>
          <ac:spMkLst>
            <pc:docMk/>
            <pc:sldMk cId="4009480750" sldId="301"/>
            <ac:spMk id="2" creationId="{DD598C46-2176-6B26-C8E9-18B01381A70D}"/>
          </ac:spMkLst>
        </pc:spChg>
        <pc:spChg chg="mod">
          <ac:chgData name="Seyed Hamed" userId="220999c3-e6ef-4426-a304-d27831ca2f92" providerId="ADAL" clId="{0C393940-A269-4DC6-B832-1755C98FB8C9}" dt="2025-01-14T22:43:17.448" v="1006" actId="113"/>
          <ac:spMkLst>
            <pc:docMk/>
            <pc:sldMk cId="4009480750" sldId="301"/>
            <ac:spMk id="3" creationId="{A30A3B65-0361-BB08-CD21-5355DD6DF1FC}"/>
          </ac:spMkLst>
        </pc:spChg>
        <pc:spChg chg="mod">
          <ac:chgData name="Seyed Hamed" userId="220999c3-e6ef-4426-a304-d27831ca2f92" providerId="ADAL" clId="{0C393940-A269-4DC6-B832-1755C98FB8C9}" dt="2025-01-14T22:54:07.994" v="1214" actId="20577"/>
          <ac:spMkLst>
            <pc:docMk/>
            <pc:sldMk cId="4009480750" sldId="301"/>
            <ac:spMk id="4" creationId="{D3DB55D5-1E84-A5CB-6FE2-D41334021BEA}"/>
          </ac:spMkLst>
        </pc:spChg>
        <pc:spChg chg="mod">
          <ac:chgData name="Seyed Hamed" userId="220999c3-e6ef-4426-a304-d27831ca2f92" providerId="ADAL" clId="{0C393940-A269-4DC6-B832-1755C98FB8C9}" dt="2025-01-14T23:29:57.412" v="1735" actId="1076"/>
          <ac:spMkLst>
            <pc:docMk/>
            <pc:sldMk cId="4009480750" sldId="301"/>
            <ac:spMk id="15" creationId="{E410BEE4-4ECD-4F00-D2DA-C23DFD881E32}"/>
          </ac:spMkLst>
        </pc:spChg>
        <pc:spChg chg="mod">
          <ac:chgData name="Seyed Hamed" userId="220999c3-e6ef-4426-a304-d27831ca2f92" providerId="ADAL" clId="{0C393940-A269-4DC6-B832-1755C98FB8C9}" dt="2025-01-14T22:54:01.515" v="1211" actId="20577"/>
          <ac:spMkLst>
            <pc:docMk/>
            <pc:sldMk cId="4009480750" sldId="301"/>
            <ac:spMk id="20" creationId="{309CAB6C-715C-F99A-99DC-83006F2D6222}"/>
          </ac:spMkLst>
        </pc:spChg>
        <pc:spChg chg="mod">
          <ac:chgData name="Seyed Hamed" userId="220999c3-e6ef-4426-a304-d27831ca2f92" providerId="ADAL" clId="{0C393940-A269-4DC6-B832-1755C98FB8C9}" dt="2025-01-14T23:30:20.491" v="1741" actId="1076"/>
          <ac:spMkLst>
            <pc:docMk/>
            <pc:sldMk cId="4009480750" sldId="301"/>
            <ac:spMk id="24" creationId="{50287D63-211A-AF7B-A9C9-5E4EAE7649D9}"/>
          </ac:spMkLst>
        </pc:spChg>
        <pc:spChg chg="mod">
          <ac:chgData name="Seyed Hamed" userId="220999c3-e6ef-4426-a304-d27831ca2f92" providerId="ADAL" clId="{0C393940-A269-4DC6-B832-1755C98FB8C9}" dt="2025-01-14T23:30:16.844" v="1740" actId="1076"/>
          <ac:spMkLst>
            <pc:docMk/>
            <pc:sldMk cId="4009480750" sldId="301"/>
            <ac:spMk id="25" creationId="{8BC1E83D-C37F-FD6C-075C-8D5BEFE11091}"/>
          </ac:spMkLst>
        </pc:spChg>
        <pc:spChg chg="mod">
          <ac:chgData name="Seyed Hamed" userId="220999c3-e6ef-4426-a304-d27831ca2f92" providerId="ADAL" clId="{0C393940-A269-4DC6-B832-1755C98FB8C9}" dt="2025-01-14T23:03:08.221" v="1372" actId="20577"/>
          <ac:spMkLst>
            <pc:docMk/>
            <pc:sldMk cId="4009480750" sldId="301"/>
            <ac:spMk id="74" creationId="{5D750D90-EC60-DB66-3D91-420E9C9436B7}"/>
          </ac:spMkLst>
        </pc:spChg>
        <pc:spChg chg="mod">
          <ac:chgData name="Seyed Hamed" userId="220999c3-e6ef-4426-a304-d27831ca2f92" providerId="ADAL" clId="{0C393940-A269-4DC6-B832-1755C98FB8C9}" dt="2025-01-14T23:31:15.426" v="1760" actId="1076"/>
          <ac:spMkLst>
            <pc:docMk/>
            <pc:sldMk cId="4009480750" sldId="301"/>
            <ac:spMk id="76" creationId="{AB7C62A9-0E39-AF3F-B779-E4C3F6DBB638}"/>
          </ac:spMkLst>
        </pc:spChg>
        <pc:spChg chg="mod">
          <ac:chgData name="Seyed Hamed" userId="220999c3-e6ef-4426-a304-d27831ca2f92" providerId="ADAL" clId="{0C393940-A269-4DC6-B832-1755C98FB8C9}" dt="2025-01-14T23:31:15.426" v="1760" actId="1076"/>
          <ac:spMkLst>
            <pc:docMk/>
            <pc:sldMk cId="4009480750" sldId="301"/>
            <ac:spMk id="77" creationId="{95C2221E-B1F6-5BA4-198C-0508E07F54EF}"/>
          </ac:spMkLst>
        </pc:spChg>
        <pc:spChg chg="mod">
          <ac:chgData name="Seyed Hamed" userId="220999c3-e6ef-4426-a304-d27831ca2f92" providerId="ADAL" clId="{0C393940-A269-4DC6-B832-1755C98FB8C9}" dt="2025-01-14T23:31:15.426" v="1760" actId="1076"/>
          <ac:spMkLst>
            <pc:docMk/>
            <pc:sldMk cId="4009480750" sldId="301"/>
            <ac:spMk id="81" creationId="{59ED2E08-4516-A81E-18F5-C58DB5C22A1C}"/>
          </ac:spMkLst>
        </pc:spChg>
        <pc:spChg chg="mod">
          <ac:chgData name="Seyed Hamed" userId="220999c3-e6ef-4426-a304-d27831ca2f92" providerId="ADAL" clId="{0C393940-A269-4DC6-B832-1755C98FB8C9}" dt="2025-01-14T23:28:36.164" v="1632" actId="1076"/>
          <ac:spMkLst>
            <pc:docMk/>
            <pc:sldMk cId="4009480750" sldId="301"/>
            <ac:spMk id="84" creationId="{9157A506-7BD4-7358-7B4C-D7B69B20D778}"/>
          </ac:spMkLst>
        </pc:spChg>
        <pc:picChg chg="mod">
          <ac:chgData name="Seyed Hamed" userId="220999c3-e6ef-4426-a304-d27831ca2f92" providerId="ADAL" clId="{0C393940-A269-4DC6-B832-1755C98FB8C9}" dt="2025-01-14T23:29:35.365" v="1707" actId="1076"/>
          <ac:picMkLst>
            <pc:docMk/>
            <pc:sldMk cId="4009480750" sldId="301"/>
            <ac:picMk id="8" creationId="{83F62EC8-0167-CECB-7DB4-8E717974EEC2}"/>
          </ac:picMkLst>
        </pc:picChg>
      </pc:sldChg>
      <pc:sldChg chg="delSp modSp add del mod ord modTransition delAnim">
        <pc:chgData name="Seyed Hamed" userId="220999c3-e6ef-4426-a304-d27831ca2f92" providerId="ADAL" clId="{0C393940-A269-4DC6-B832-1755C98FB8C9}" dt="2025-01-14T22:55:44.147" v="1220" actId="47"/>
        <pc:sldMkLst>
          <pc:docMk/>
          <pc:sldMk cId="1867776294" sldId="302"/>
        </pc:sldMkLst>
        <pc:spChg chg="del">
          <ac:chgData name="Seyed Hamed" userId="220999c3-e6ef-4426-a304-d27831ca2f92" providerId="ADAL" clId="{0C393940-A269-4DC6-B832-1755C98FB8C9}" dt="2025-01-14T22:47:23.418" v="1107" actId="478"/>
          <ac:spMkLst>
            <pc:docMk/>
            <pc:sldMk cId="1867776294" sldId="302"/>
            <ac:spMk id="2" creationId="{73C40B0C-15DF-A260-F7B6-E1589C73A56C}"/>
          </ac:spMkLst>
        </pc:spChg>
        <pc:spChg chg="del">
          <ac:chgData name="Seyed Hamed" userId="220999c3-e6ef-4426-a304-d27831ca2f92" providerId="ADAL" clId="{0C393940-A269-4DC6-B832-1755C98FB8C9}" dt="2025-01-14T22:47:23.418" v="1107" actId="478"/>
          <ac:spMkLst>
            <pc:docMk/>
            <pc:sldMk cId="1867776294" sldId="302"/>
            <ac:spMk id="3" creationId="{89450985-D66D-7D35-9E2C-18C60B786775}"/>
          </ac:spMkLst>
        </pc:spChg>
        <pc:spChg chg="mod">
          <ac:chgData name="Seyed Hamed" userId="220999c3-e6ef-4426-a304-d27831ca2f92" providerId="ADAL" clId="{0C393940-A269-4DC6-B832-1755C98FB8C9}" dt="2025-01-14T22:47:42.115" v="1132" actId="113"/>
          <ac:spMkLst>
            <pc:docMk/>
            <pc:sldMk cId="1867776294" sldId="302"/>
            <ac:spMk id="16" creationId="{EA1E6AA0-AAAB-4009-CF47-28795AB6CB31}"/>
          </ac:spMkLst>
        </pc:spChg>
        <pc:spChg chg="del">
          <ac:chgData name="Seyed Hamed" userId="220999c3-e6ef-4426-a304-d27831ca2f92" providerId="ADAL" clId="{0C393940-A269-4DC6-B832-1755C98FB8C9}" dt="2025-01-14T22:47:23.418" v="1107" actId="478"/>
          <ac:spMkLst>
            <pc:docMk/>
            <pc:sldMk cId="1867776294" sldId="302"/>
            <ac:spMk id="37" creationId="{BB055D59-B40B-D3C7-D79F-AB8EE907D442}"/>
          </ac:spMkLst>
        </pc:spChg>
        <pc:spChg chg="del">
          <ac:chgData name="Seyed Hamed" userId="220999c3-e6ef-4426-a304-d27831ca2f92" providerId="ADAL" clId="{0C393940-A269-4DC6-B832-1755C98FB8C9}" dt="2025-01-14T22:47:23.418" v="1107" actId="478"/>
          <ac:spMkLst>
            <pc:docMk/>
            <pc:sldMk cId="1867776294" sldId="302"/>
            <ac:spMk id="38" creationId="{9B0B35D3-385A-11B3-17A6-DA40D36D29EB}"/>
          </ac:spMkLst>
        </pc:spChg>
        <pc:spChg chg="del">
          <ac:chgData name="Seyed Hamed" userId="220999c3-e6ef-4426-a304-d27831ca2f92" providerId="ADAL" clId="{0C393940-A269-4DC6-B832-1755C98FB8C9}" dt="2025-01-14T22:47:23.418" v="1107" actId="478"/>
          <ac:spMkLst>
            <pc:docMk/>
            <pc:sldMk cId="1867776294" sldId="302"/>
            <ac:spMk id="39" creationId="{B65664B6-DBE9-C0DB-17E3-5082634B961D}"/>
          </ac:spMkLst>
        </pc:spChg>
        <pc:grpChg chg="del">
          <ac:chgData name="Seyed Hamed" userId="220999c3-e6ef-4426-a304-d27831ca2f92" providerId="ADAL" clId="{0C393940-A269-4DC6-B832-1755C98FB8C9}" dt="2025-01-14T22:47:25.467" v="1108" actId="478"/>
          <ac:grpSpMkLst>
            <pc:docMk/>
            <pc:sldMk cId="1867776294" sldId="302"/>
            <ac:grpSpMk id="22" creationId="{B537B406-0B8E-FCDC-F344-A02E731E80F4}"/>
          </ac:grpSpMkLst>
        </pc:grpChg>
        <pc:graphicFrameChg chg="del">
          <ac:chgData name="Seyed Hamed" userId="220999c3-e6ef-4426-a304-d27831ca2f92" providerId="ADAL" clId="{0C393940-A269-4DC6-B832-1755C98FB8C9}" dt="2025-01-14T22:47:23.418" v="1107" actId="478"/>
          <ac:graphicFrameMkLst>
            <pc:docMk/>
            <pc:sldMk cId="1867776294" sldId="302"/>
            <ac:graphicFrameMk id="20" creationId="{8B77E9FB-DDD5-2ED6-8638-C0BE7157B431}"/>
          </ac:graphicFrameMkLst>
        </pc:graphicFrameChg>
        <pc:graphicFrameChg chg="del">
          <ac:chgData name="Seyed Hamed" userId="220999c3-e6ef-4426-a304-d27831ca2f92" providerId="ADAL" clId="{0C393940-A269-4DC6-B832-1755C98FB8C9}" dt="2025-01-14T22:47:23.418" v="1107" actId="478"/>
          <ac:graphicFrameMkLst>
            <pc:docMk/>
            <pc:sldMk cId="1867776294" sldId="302"/>
            <ac:graphicFrameMk id="34" creationId="{A6E3AA3E-615D-850A-AD39-E94CAEF07D36}"/>
          </ac:graphicFrameMkLst>
        </pc:graphicFrameChg>
        <pc:picChg chg="del">
          <ac:chgData name="Seyed Hamed" userId="220999c3-e6ef-4426-a304-d27831ca2f92" providerId="ADAL" clId="{0C393940-A269-4DC6-B832-1755C98FB8C9}" dt="2025-01-14T22:47:23.418" v="1107" actId="478"/>
          <ac:picMkLst>
            <pc:docMk/>
            <pc:sldMk cId="1867776294" sldId="302"/>
            <ac:picMk id="44" creationId="{94D5023D-AE60-E0D6-E427-F66645332405}"/>
          </ac:picMkLst>
        </pc:picChg>
      </pc:sldChg>
      <pc:sldChg chg="addSp delSp modSp add mod modTransition modNotesTx">
        <pc:chgData name="Seyed Hamed" userId="220999c3-e6ef-4426-a304-d27831ca2f92" providerId="ADAL" clId="{0C393940-A269-4DC6-B832-1755C98FB8C9}" dt="2025-01-17T15:22:32.197" v="11606" actId="20577"/>
        <pc:sldMkLst>
          <pc:docMk/>
          <pc:sldMk cId="433012446" sldId="303"/>
        </pc:sldMkLst>
        <pc:spChg chg="add mod">
          <ac:chgData name="Seyed Hamed" userId="220999c3-e6ef-4426-a304-d27831ca2f92" providerId="ADAL" clId="{0C393940-A269-4DC6-B832-1755C98FB8C9}" dt="2025-01-15T20:23:20.007" v="3789" actId="108"/>
          <ac:spMkLst>
            <pc:docMk/>
            <pc:sldMk cId="433012446" sldId="303"/>
            <ac:spMk id="3" creationId="{BB5F7233-FE3C-FB86-257B-E8D3277EB9EF}"/>
          </ac:spMkLst>
        </pc:spChg>
        <pc:spChg chg="add del mod">
          <ac:chgData name="Seyed Hamed" userId="220999c3-e6ef-4426-a304-d27831ca2f92" providerId="ADAL" clId="{0C393940-A269-4DC6-B832-1755C98FB8C9}" dt="2025-01-14T23:11:15.013" v="1544" actId="478"/>
          <ac:spMkLst>
            <pc:docMk/>
            <pc:sldMk cId="433012446" sldId="303"/>
            <ac:spMk id="4" creationId="{2F730325-48A5-1CB8-2F60-A775348025DC}"/>
          </ac:spMkLst>
        </pc:spChg>
        <pc:spChg chg="add del mod">
          <ac:chgData name="Seyed Hamed" userId="220999c3-e6ef-4426-a304-d27831ca2f92" providerId="ADAL" clId="{0C393940-A269-4DC6-B832-1755C98FB8C9}" dt="2025-01-15T14:46:32.228" v="2039" actId="478"/>
          <ac:spMkLst>
            <pc:docMk/>
            <pc:sldMk cId="433012446" sldId="303"/>
            <ac:spMk id="5" creationId="{BACB41B8-288A-4050-42B0-F03E4FF27C6B}"/>
          </ac:spMkLst>
        </pc:spChg>
        <pc:spChg chg="add del mod">
          <ac:chgData name="Seyed Hamed" userId="220999c3-e6ef-4426-a304-d27831ca2f92" providerId="ADAL" clId="{0C393940-A269-4DC6-B832-1755C98FB8C9}" dt="2025-01-15T14:46:35.589" v="2040" actId="21"/>
          <ac:spMkLst>
            <pc:docMk/>
            <pc:sldMk cId="433012446" sldId="303"/>
            <ac:spMk id="6" creationId="{463FEC3B-A435-822C-A183-B96B349F59C5}"/>
          </ac:spMkLst>
        </pc:spChg>
        <pc:spChg chg="mod">
          <ac:chgData name="Seyed Hamed" userId="220999c3-e6ef-4426-a304-d27831ca2f92" providerId="ADAL" clId="{0C393940-A269-4DC6-B832-1755C98FB8C9}" dt="2025-01-16T16:30:12.003" v="5049"/>
          <ac:spMkLst>
            <pc:docMk/>
            <pc:sldMk cId="433012446" sldId="303"/>
            <ac:spMk id="16" creationId="{EA1E6AA0-AAAB-4009-CF47-28795AB6CB31}"/>
          </ac:spMkLst>
        </pc:spChg>
        <pc:spChg chg="mod">
          <ac:chgData name="Seyed Hamed" userId="220999c3-e6ef-4426-a304-d27831ca2f92" providerId="ADAL" clId="{0C393940-A269-4DC6-B832-1755C98FB8C9}" dt="2025-01-15T16:09:17.642" v="2947" actId="20577"/>
          <ac:spMkLst>
            <pc:docMk/>
            <pc:sldMk cId="433012446" sldId="303"/>
            <ac:spMk id="86" creationId="{9D64A2AC-9C2F-78AB-189A-FF031C991FE9}"/>
          </ac:spMkLst>
        </pc:spChg>
        <pc:picChg chg="add del mod">
          <ac:chgData name="Seyed Hamed" userId="220999c3-e6ef-4426-a304-d27831ca2f92" providerId="ADAL" clId="{0C393940-A269-4DC6-B832-1755C98FB8C9}" dt="2025-01-15T16:08:52.420" v="2937" actId="478"/>
          <ac:picMkLst>
            <pc:docMk/>
            <pc:sldMk cId="433012446" sldId="303"/>
            <ac:picMk id="2" creationId="{DB1D2FFD-7942-AAFA-716E-8EA08E047193}"/>
          </ac:picMkLst>
        </pc:picChg>
        <pc:picChg chg="add del mod">
          <ac:chgData name="Seyed Hamed" userId="220999c3-e6ef-4426-a304-d27831ca2f92" providerId="ADAL" clId="{0C393940-A269-4DC6-B832-1755C98FB8C9}" dt="2025-01-15T16:09:29.388" v="2950" actId="478"/>
          <ac:picMkLst>
            <pc:docMk/>
            <pc:sldMk cId="433012446" sldId="303"/>
            <ac:picMk id="7" creationId="{7E386921-1C8F-AD10-A198-66400BE02E3F}"/>
          </ac:picMkLst>
        </pc:picChg>
        <pc:picChg chg="add mod">
          <ac:chgData name="Seyed Hamed" userId="220999c3-e6ef-4426-a304-d27831ca2f92" providerId="ADAL" clId="{0C393940-A269-4DC6-B832-1755C98FB8C9}" dt="2025-01-15T16:09:29.728" v="2951"/>
          <ac:picMkLst>
            <pc:docMk/>
            <pc:sldMk cId="433012446" sldId="303"/>
            <ac:picMk id="8" creationId="{EE9EFF2E-8F75-48EB-B3A3-554AF05D18FA}"/>
          </ac:picMkLst>
        </pc:picChg>
        <pc:picChg chg="del">
          <ac:chgData name="Seyed Hamed" userId="220999c3-e6ef-4426-a304-d27831ca2f92" providerId="ADAL" clId="{0C393940-A269-4DC6-B832-1755C98FB8C9}" dt="2025-01-14T22:56:25.941" v="1223" actId="478"/>
          <ac:picMkLst>
            <pc:docMk/>
            <pc:sldMk cId="433012446" sldId="303"/>
            <ac:picMk id="33" creationId="{73D7D3C0-376F-C29F-8E41-1C02E0366DFB}"/>
          </ac:picMkLst>
        </pc:picChg>
      </pc:sldChg>
      <pc:sldChg chg="delSp new del mod">
        <pc:chgData name="Seyed Hamed" userId="220999c3-e6ef-4426-a304-d27831ca2f92" providerId="ADAL" clId="{0C393940-A269-4DC6-B832-1755C98FB8C9}" dt="2025-01-16T16:30:36.364" v="5050" actId="47"/>
        <pc:sldMkLst>
          <pc:docMk/>
          <pc:sldMk cId="3823463993" sldId="304"/>
        </pc:sldMkLst>
        <pc:spChg chg="del">
          <ac:chgData name="Seyed Hamed" userId="220999c3-e6ef-4426-a304-d27831ca2f92" providerId="ADAL" clId="{0C393940-A269-4DC6-B832-1755C98FB8C9}" dt="2025-01-15T15:37:40.402" v="2211" actId="478"/>
          <ac:spMkLst>
            <pc:docMk/>
            <pc:sldMk cId="3823463993" sldId="304"/>
            <ac:spMk id="2" creationId="{4ABA431E-6661-D346-7807-1D78F69108A4}"/>
          </ac:spMkLst>
        </pc:spChg>
        <pc:spChg chg="del">
          <ac:chgData name="Seyed Hamed" userId="220999c3-e6ef-4426-a304-d27831ca2f92" providerId="ADAL" clId="{0C393940-A269-4DC6-B832-1755C98FB8C9}" dt="2025-01-15T15:37:40.402" v="2211" actId="478"/>
          <ac:spMkLst>
            <pc:docMk/>
            <pc:sldMk cId="3823463993" sldId="304"/>
            <ac:spMk id="3" creationId="{D02BFC55-1EC3-6BC9-73FA-A6136F6C47BB}"/>
          </ac:spMkLst>
        </pc:spChg>
        <pc:spChg chg="del">
          <ac:chgData name="Seyed Hamed" userId="220999c3-e6ef-4426-a304-d27831ca2f92" providerId="ADAL" clId="{0C393940-A269-4DC6-B832-1755C98FB8C9}" dt="2025-01-15T15:37:40.402" v="2211" actId="478"/>
          <ac:spMkLst>
            <pc:docMk/>
            <pc:sldMk cId="3823463993" sldId="304"/>
            <ac:spMk id="4" creationId="{80FCA339-5D3F-96DD-CB15-5E925407D01B}"/>
          </ac:spMkLst>
        </pc:spChg>
      </pc:sldChg>
      <pc:sldChg chg="addSp delSp modSp new mod ord modShow">
        <pc:chgData name="Seyed Hamed" userId="220999c3-e6ef-4426-a304-d27831ca2f92" providerId="ADAL" clId="{0C393940-A269-4DC6-B832-1755C98FB8C9}" dt="2025-01-17T02:41:17.549" v="8913"/>
        <pc:sldMkLst>
          <pc:docMk/>
          <pc:sldMk cId="4114479432" sldId="304"/>
        </pc:sldMkLst>
        <pc:spChg chg="del">
          <ac:chgData name="Seyed Hamed" userId="220999c3-e6ef-4426-a304-d27831ca2f92" providerId="ADAL" clId="{0C393940-A269-4DC6-B832-1755C98FB8C9}" dt="2025-01-16T16:46:42.612" v="5143" actId="478"/>
          <ac:spMkLst>
            <pc:docMk/>
            <pc:sldMk cId="4114479432" sldId="304"/>
            <ac:spMk id="2" creationId="{B953BE21-8946-D948-06A5-BE6AF219A68D}"/>
          </ac:spMkLst>
        </pc:spChg>
        <pc:spChg chg="del">
          <ac:chgData name="Seyed Hamed" userId="220999c3-e6ef-4426-a304-d27831ca2f92" providerId="ADAL" clId="{0C393940-A269-4DC6-B832-1755C98FB8C9}" dt="2025-01-16T16:46:42.612" v="5143" actId="478"/>
          <ac:spMkLst>
            <pc:docMk/>
            <pc:sldMk cId="4114479432" sldId="304"/>
            <ac:spMk id="3" creationId="{B8645945-57C7-E657-54A2-8B5F725676DA}"/>
          </ac:spMkLst>
        </pc:spChg>
        <pc:spChg chg="del">
          <ac:chgData name="Seyed Hamed" userId="220999c3-e6ef-4426-a304-d27831ca2f92" providerId="ADAL" clId="{0C393940-A269-4DC6-B832-1755C98FB8C9}" dt="2025-01-16T16:46:42.612" v="5143" actId="478"/>
          <ac:spMkLst>
            <pc:docMk/>
            <pc:sldMk cId="4114479432" sldId="304"/>
            <ac:spMk id="4" creationId="{8A94E8F5-3792-4AA6-3610-67643B3D0430}"/>
          </ac:spMkLst>
        </pc:spChg>
        <pc:spChg chg="add del">
          <ac:chgData name="Seyed Hamed" userId="220999c3-e6ef-4426-a304-d27831ca2f92" providerId="ADAL" clId="{0C393940-A269-4DC6-B832-1755C98FB8C9}" dt="2025-01-16T16:46:51.617" v="5145" actId="22"/>
          <ac:spMkLst>
            <pc:docMk/>
            <pc:sldMk cId="4114479432" sldId="304"/>
            <ac:spMk id="6" creationId="{9037C1A3-37D4-B0D6-BF61-0327F9623E64}"/>
          </ac:spMkLst>
        </pc:spChg>
        <pc:spChg chg="add mod">
          <ac:chgData name="Seyed Hamed" userId="220999c3-e6ef-4426-a304-d27831ca2f92" providerId="ADAL" clId="{0C393940-A269-4DC6-B832-1755C98FB8C9}" dt="2025-01-16T16:46:56.335" v="5146"/>
          <ac:spMkLst>
            <pc:docMk/>
            <pc:sldMk cId="4114479432" sldId="304"/>
            <ac:spMk id="7" creationId="{815C38E6-3E33-D4A9-6E8A-EA11BEBFBAED}"/>
          </ac:spMkLst>
        </pc:spChg>
        <pc:spChg chg="add mod topLvl">
          <ac:chgData name="Seyed Hamed" userId="220999c3-e6ef-4426-a304-d27831ca2f92" providerId="ADAL" clId="{0C393940-A269-4DC6-B832-1755C98FB8C9}" dt="2025-01-16T17:04:38.817" v="6023" actId="165"/>
          <ac:spMkLst>
            <pc:docMk/>
            <pc:sldMk cId="4114479432" sldId="304"/>
            <ac:spMk id="9" creationId="{A80A1430-E11A-1817-7835-D50FE2DB2E74}"/>
          </ac:spMkLst>
        </pc:spChg>
        <pc:spChg chg="add del mod">
          <ac:chgData name="Seyed Hamed" userId="220999c3-e6ef-4426-a304-d27831ca2f92" providerId="ADAL" clId="{0C393940-A269-4DC6-B832-1755C98FB8C9}" dt="2025-01-16T16:47:01.064" v="5147" actId="478"/>
          <ac:spMkLst>
            <pc:docMk/>
            <pc:sldMk cId="4114479432" sldId="304"/>
            <ac:spMk id="11" creationId="{83AB954C-5B5E-A0E0-36EB-E2DE0EDD0833}"/>
          </ac:spMkLst>
        </pc:spChg>
        <pc:spChg chg="add mod">
          <ac:chgData name="Seyed Hamed" userId="220999c3-e6ef-4426-a304-d27831ca2f92" providerId="ADAL" clId="{0C393940-A269-4DC6-B832-1755C98FB8C9}" dt="2025-01-16T17:03:39.893" v="6009" actId="14100"/>
          <ac:spMkLst>
            <pc:docMk/>
            <pc:sldMk cId="4114479432" sldId="304"/>
            <ac:spMk id="12" creationId="{C75FDEAC-5DD1-1C2E-098B-62D1B2C9DD25}"/>
          </ac:spMkLst>
        </pc:spChg>
        <pc:spChg chg="add mod">
          <ac:chgData name="Seyed Hamed" userId="220999c3-e6ef-4426-a304-d27831ca2f92" providerId="ADAL" clId="{0C393940-A269-4DC6-B832-1755C98FB8C9}" dt="2025-01-16T16:47:36.617" v="5154" actId="1076"/>
          <ac:spMkLst>
            <pc:docMk/>
            <pc:sldMk cId="4114479432" sldId="304"/>
            <ac:spMk id="13" creationId="{6EE986AF-E963-91BD-8848-AC63BD21677C}"/>
          </ac:spMkLst>
        </pc:spChg>
        <pc:spChg chg="add mod">
          <ac:chgData name="Seyed Hamed" userId="220999c3-e6ef-4426-a304-d27831ca2f92" providerId="ADAL" clId="{0C393940-A269-4DC6-B832-1755C98FB8C9}" dt="2025-01-16T17:03:36.009" v="6008" actId="14100"/>
          <ac:spMkLst>
            <pc:docMk/>
            <pc:sldMk cId="4114479432" sldId="304"/>
            <ac:spMk id="14" creationId="{91F33B6E-5B23-6887-9D2A-8FC57B8D0988}"/>
          </ac:spMkLst>
        </pc:spChg>
        <pc:spChg chg="add del mod">
          <ac:chgData name="Seyed Hamed" userId="220999c3-e6ef-4426-a304-d27831ca2f92" providerId="ADAL" clId="{0C393940-A269-4DC6-B832-1755C98FB8C9}" dt="2025-01-16T16:47:01.064" v="5147" actId="478"/>
          <ac:spMkLst>
            <pc:docMk/>
            <pc:sldMk cId="4114479432" sldId="304"/>
            <ac:spMk id="17" creationId="{FBD999FB-EB26-412C-66A1-4847D1C9103E}"/>
          </ac:spMkLst>
        </pc:spChg>
        <pc:spChg chg="add del mod">
          <ac:chgData name="Seyed Hamed" userId="220999c3-e6ef-4426-a304-d27831ca2f92" providerId="ADAL" clId="{0C393940-A269-4DC6-B832-1755C98FB8C9}" dt="2025-01-16T16:47:01.064" v="5147" actId="478"/>
          <ac:spMkLst>
            <pc:docMk/>
            <pc:sldMk cId="4114479432" sldId="304"/>
            <ac:spMk id="18" creationId="{DA012460-BBC4-B6A7-A237-87DE4568DD51}"/>
          </ac:spMkLst>
        </pc:spChg>
        <pc:spChg chg="add del mod">
          <ac:chgData name="Seyed Hamed" userId="220999c3-e6ef-4426-a304-d27831ca2f92" providerId="ADAL" clId="{0C393940-A269-4DC6-B832-1755C98FB8C9}" dt="2025-01-16T16:47:01.064" v="5147" actId="478"/>
          <ac:spMkLst>
            <pc:docMk/>
            <pc:sldMk cId="4114479432" sldId="304"/>
            <ac:spMk id="19" creationId="{7F955C96-C12C-8AC0-5762-9F71C6FD458C}"/>
          </ac:spMkLst>
        </pc:spChg>
        <pc:spChg chg="add del mod">
          <ac:chgData name="Seyed Hamed" userId="220999c3-e6ef-4426-a304-d27831ca2f92" providerId="ADAL" clId="{0C393940-A269-4DC6-B832-1755C98FB8C9}" dt="2025-01-16T16:47:01.064" v="5147" actId="478"/>
          <ac:spMkLst>
            <pc:docMk/>
            <pc:sldMk cId="4114479432" sldId="304"/>
            <ac:spMk id="23" creationId="{762B49FC-FF03-F48C-7490-2C3C49CF426E}"/>
          </ac:spMkLst>
        </pc:spChg>
        <pc:spChg chg="add del mod">
          <ac:chgData name="Seyed Hamed" userId="220999c3-e6ef-4426-a304-d27831ca2f92" providerId="ADAL" clId="{0C393940-A269-4DC6-B832-1755C98FB8C9}" dt="2025-01-16T16:47:01.064" v="5147" actId="478"/>
          <ac:spMkLst>
            <pc:docMk/>
            <pc:sldMk cId="4114479432" sldId="304"/>
            <ac:spMk id="24" creationId="{B7EC6EDC-637B-D192-4780-CDEA0744C60C}"/>
          </ac:spMkLst>
        </pc:spChg>
        <pc:spChg chg="add del mod">
          <ac:chgData name="Seyed Hamed" userId="220999c3-e6ef-4426-a304-d27831ca2f92" providerId="ADAL" clId="{0C393940-A269-4DC6-B832-1755C98FB8C9}" dt="2025-01-16T16:47:01.064" v="5147" actId="478"/>
          <ac:spMkLst>
            <pc:docMk/>
            <pc:sldMk cId="4114479432" sldId="304"/>
            <ac:spMk id="27" creationId="{893740ED-E853-9281-2CEC-C699F6E13A19}"/>
          </ac:spMkLst>
        </pc:spChg>
        <pc:spChg chg="add del mod ord topLvl">
          <ac:chgData name="Seyed Hamed" userId="220999c3-e6ef-4426-a304-d27831ca2f92" providerId="ADAL" clId="{0C393940-A269-4DC6-B832-1755C98FB8C9}" dt="2025-01-16T16:57:07.061" v="5893" actId="164"/>
          <ac:spMkLst>
            <pc:docMk/>
            <pc:sldMk cId="4114479432" sldId="304"/>
            <ac:spMk id="39" creationId="{20004A9E-27BF-445E-107A-2F3566B903CE}"/>
          </ac:spMkLst>
        </pc:spChg>
        <pc:spChg chg="mod">
          <ac:chgData name="Seyed Hamed" userId="220999c3-e6ef-4426-a304-d27831ca2f92" providerId="ADAL" clId="{0C393940-A269-4DC6-B832-1755C98FB8C9}" dt="2025-01-16T16:57:21.041" v="5897"/>
          <ac:spMkLst>
            <pc:docMk/>
            <pc:sldMk cId="4114479432" sldId="304"/>
            <ac:spMk id="43" creationId="{C61E9E31-C842-6EA4-7A20-54F7AAE03014}"/>
          </ac:spMkLst>
        </pc:spChg>
        <pc:spChg chg="mod">
          <ac:chgData name="Seyed Hamed" userId="220999c3-e6ef-4426-a304-d27831ca2f92" providerId="ADAL" clId="{0C393940-A269-4DC6-B832-1755C98FB8C9}" dt="2025-01-16T16:57:25.270" v="5899"/>
          <ac:spMkLst>
            <pc:docMk/>
            <pc:sldMk cId="4114479432" sldId="304"/>
            <ac:spMk id="46" creationId="{AC37A5CF-4B9C-979B-2C39-F9841FD713A1}"/>
          </ac:spMkLst>
        </pc:spChg>
        <pc:spChg chg="mod">
          <ac:chgData name="Seyed Hamed" userId="220999c3-e6ef-4426-a304-d27831ca2f92" providerId="ADAL" clId="{0C393940-A269-4DC6-B832-1755C98FB8C9}" dt="2025-01-16T16:57:32.694" v="5908"/>
          <ac:spMkLst>
            <pc:docMk/>
            <pc:sldMk cId="4114479432" sldId="304"/>
            <ac:spMk id="49" creationId="{2420EB54-5D06-0A9A-4724-9D8AC7F91299}"/>
          </ac:spMkLst>
        </pc:spChg>
        <pc:spChg chg="del mod topLvl">
          <ac:chgData name="Seyed Hamed" userId="220999c3-e6ef-4426-a304-d27831ca2f92" providerId="ADAL" clId="{0C393940-A269-4DC6-B832-1755C98FB8C9}" dt="2025-01-16T16:58:19.282" v="5918" actId="478"/>
          <ac:spMkLst>
            <pc:docMk/>
            <pc:sldMk cId="4114479432" sldId="304"/>
            <ac:spMk id="52" creationId="{16FB02AF-E5D3-C8A7-3643-52C2C71431DA}"/>
          </ac:spMkLst>
        </pc:spChg>
        <pc:spChg chg="mod">
          <ac:chgData name="Seyed Hamed" userId="220999c3-e6ef-4426-a304-d27831ca2f92" providerId="ADAL" clId="{0C393940-A269-4DC6-B832-1755C98FB8C9}" dt="2025-01-16T17:04:44.260" v="6032" actId="1037"/>
          <ac:spMkLst>
            <pc:docMk/>
            <pc:sldMk cId="4114479432" sldId="304"/>
            <ac:spMk id="60" creationId="{D88CBD68-A306-6C57-BAA4-EC80065FA9C1}"/>
          </ac:spMkLst>
        </pc:spChg>
        <pc:spChg chg="mod">
          <ac:chgData name="Seyed Hamed" userId="220999c3-e6ef-4426-a304-d27831ca2f92" providerId="ADAL" clId="{0C393940-A269-4DC6-B832-1755C98FB8C9}" dt="2025-01-16T17:04:44.260" v="6032" actId="1037"/>
          <ac:spMkLst>
            <pc:docMk/>
            <pc:sldMk cId="4114479432" sldId="304"/>
            <ac:spMk id="63" creationId="{E1128F74-2BA4-2BCF-83BC-56A8D08EA509}"/>
          </ac:spMkLst>
        </pc:spChg>
        <pc:spChg chg="mod">
          <ac:chgData name="Seyed Hamed" userId="220999c3-e6ef-4426-a304-d27831ca2f92" providerId="ADAL" clId="{0C393940-A269-4DC6-B832-1755C98FB8C9}" dt="2025-01-16T17:04:53.510" v="6033" actId="1076"/>
          <ac:spMkLst>
            <pc:docMk/>
            <pc:sldMk cId="4114479432" sldId="304"/>
            <ac:spMk id="66" creationId="{E71829F0-B3B4-3BD7-E3F4-A41E602C90B8}"/>
          </ac:spMkLst>
        </pc:spChg>
        <pc:spChg chg="mod">
          <ac:chgData name="Seyed Hamed" userId="220999c3-e6ef-4426-a304-d27831ca2f92" providerId="ADAL" clId="{0C393940-A269-4DC6-B832-1755C98FB8C9}" dt="2025-01-16T17:04:53.510" v="6033" actId="1076"/>
          <ac:spMkLst>
            <pc:docMk/>
            <pc:sldMk cId="4114479432" sldId="304"/>
            <ac:spMk id="69" creationId="{364327E9-BEF7-9481-0CE7-8CA01D5E9DFD}"/>
          </ac:spMkLst>
        </pc:spChg>
        <pc:spChg chg="mod">
          <ac:chgData name="Seyed Hamed" userId="220999c3-e6ef-4426-a304-d27831ca2f92" providerId="ADAL" clId="{0C393940-A269-4DC6-B832-1755C98FB8C9}" dt="2025-01-16T17:05:24.697" v="6035" actId="27803"/>
          <ac:spMkLst>
            <pc:docMk/>
            <pc:sldMk cId="4114479432" sldId="304"/>
            <ac:spMk id="73" creationId="{CDB0E33D-606B-46EB-A2AC-D8516D0FC177}"/>
          </ac:spMkLst>
        </pc:spChg>
        <pc:spChg chg="mod">
          <ac:chgData name="Seyed Hamed" userId="220999c3-e6ef-4426-a304-d27831ca2f92" providerId="ADAL" clId="{0C393940-A269-4DC6-B832-1755C98FB8C9}" dt="2025-01-16T17:05:24.697" v="6035" actId="27803"/>
          <ac:spMkLst>
            <pc:docMk/>
            <pc:sldMk cId="4114479432" sldId="304"/>
            <ac:spMk id="74" creationId="{3C9ECCEE-6B01-E878-7576-CF7E0190AF01}"/>
          </ac:spMkLst>
        </pc:spChg>
        <pc:spChg chg="mod">
          <ac:chgData name="Seyed Hamed" userId="220999c3-e6ef-4426-a304-d27831ca2f92" providerId="ADAL" clId="{0C393940-A269-4DC6-B832-1755C98FB8C9}" dt="2025-01-16T17:05:24.697" v="6035" actId="27803"/>
          <ac:spMkLst>
            <pc:docMk/>
            <pc:sldMk cId="4114479432" sldId="304"/>
            <ac:spMk id="75" creationId="{5AF2BFA3-8B1C-311B-2355-669E07DA0EBC}"/>
          </ac:spMkLst>
        </pc:spChg>
        <pc:spChg chg="mod">
          <ac:chgData name="Seyed Hamed" userId="220999c3-e6ef-4426-a304-d27831ca2f92" providerId="ADAL" clId="{0C393940-A269-4DC6-B832-1755C98FB8C9}" dt="2025-01-16T17:05:24.697" v="6035" actId="27803"/>
          <ac:spMkLst>
            <pc:docMk/>
            <pc:sldMk cId="4114479432" sldId="304"/>
            <ac:spMk id="76" creationId="{EC97D120-5439-45E0-ECCD-746AEBD68BFC}"/>
          </ac:spMkLst>
        </pc:spChg>
        <pc:grpChg chg="add del mod">
          <ac:chgData name="Seyed Hamed" userId="220999c3-e6ef-4426-a304-d27831ca2f92" providerId="ADAL" clId="{0C393940-A269-4DC6-B832-1755C98FB8C9}" dt="2025-01-16T16:56:46.225" v="5858" actId="165"/>
          <ac:grpSpMkLst>
            <pc:docMk/>
            <pc:sldMk cId="4114479432" sldId="304"/>
            <ac:grpSpMk id="40" creationId="{9FBDE051-222D-14D4-1122-93B5EFD4613C}"/>
          </ac:grpSpMkLst>
        </pc:grpChg>
        <pc:grpChg chg="add del mod">
          <ac:chgData name="Seyed Hamed" userId="220999c3-e6ef-4426-a304-d27831ca2f92" providerId="ADAL" clId="{0C393940-A269-4DC6-B832-1755C98FB8C9}" dt="2025-01-16T16:58:15.999" v="5916" actId="478"/>
          <ac:grpSpMkLst>
            <pc:docMk/>
            <pc:sldMk cId="4114479432" sldId="304"/>
            <ac:grpSpMk id="41" creationId="{D7F2D335-20FE-64BF-E35C-E83CB3F4A948}"/>
          </ac:grpSpMkLst>
        </pc:grpChg>
        <pc:grpChg chg="add del mod">
          <ac:chgData name="Seyed Hamed" userId="220999c3-e6ef-4426-a304-d27831ca2f92" providerId="ADAL" clId="{0C393940-A269-4DC6-B832-1755C98FB8C9}" dt="2025-01-16T16:58:15.999" v="5916" actId="478"/>
          <ac:grpSpMkLst>
            <pc:docMk/>
            <pc:sldMk cId="4114479432" sldId="304"/>
            <ac:grpSpMk id="42" creationId="{429B71F9-8E07-3960-8964-B94356C39A69}"/>
          </ac:grpSpMkLst>
        </pc:grpChg>
        <pc:grpChg chg="add del mod">
          <ac:chgData name="Seyed Hamed" userId="220999c3-e6ef-4426-a304-d27831ca2f92" providerId="ADAL" clId="{0C393940-A269-4DC6-B832-1755C98FB8C9}" dt="2025-01-16T16:58:15.999" v="5916" actId="478"/>
          <ac:grpSpMkLst>
            <pc:docMk/>
            <pc:sldMk cId="4114479432" sldId="304"/>
            <ac:grpSpMk id="45" creationId="{6125D748-29BF-D284-1628-DD3A788976AE}"/>
          </ac:grpSpMkLst>
        </pc:grpChg>
        <pc:grpChg chg="add del mod">
          <ac:chgData name="Seyed Hamed" userId="220999c3-e6ef-4426-a304-d27831ca2f92" providerId="ADAL" clId="{0C393940-A269-4DC6-B832-1755C98FB8C9}" dt="2025-01-16T16:58:15.999" v="5916" actId="478"/>
          <ac:grpSpMkLst>
            <pc:docMk/>
            <pc:sldMk cId="4114479432" sldId="304"/>
            <ac:grpSpMk id="48" creationId="{4632902A-B40C-01CA-CF09-7E09815B2746}"/>
          </ac:grpSpMkLst>
        </pc:grpChg>
        <pc:grpChg chg="add del mod">
          <ac:chgData name="Seyed Hamed" userId="220999c3-e6ef-4426-a304-d27831ca2f92" providerId="ADAL" clId="{0C393940-A269-4DC6-B832-1755C98FB8C9}" dt="2025-01-16T16:57:55.999" v="5914" actId="165"/>
          <ac:grpSpMkLst>
            <pc:docMk/>
            <pc:sldMk cId="4114479432" sldId="304"/>
            <ac:grpSpMk id="51" creationId="{358A6361-9707-32D4-A81B-4E505F01101F}"/>
          </ac:grpSpMkLst>
        </pc:grpChg>
        <pc:grpChg chg="add del mod">
          <ac:chgData name="Seyed Hamed" userId="220999c3-e6ef-4426-a304-d27831ca2f92" providerId="ADAL" clId="{0C393940-A269-4DC6-B832-1755C98FB8C9}" dt="2025-01-16T17:04:38.817" v="6023" actId="165"/>
          <ac:grpSpMkLst>
            <pc:docMk/>
            <pc:sldMk cId="4114479432" sldId="304"/>
            <ac:grpSpMk id="57" creationId="{54770C89-F96D-8AE5-B949-AAC8FC48BA6E}"/>
          </ac:grpSpMkLst>
        </pc:grpChg>
        <pc:grpChg chg="mod">
          <ac:chgData name="Seyed Hamed" userId="220999c3-e6ef-4426-a304-d27831ca2f92" providerId="ADAL" clId="{0C393940-A269-4DC6-B832-1755C98FB8C9}" dt="2025-01-16T17:05:35.068" v="6039" actId="688"/>
          <ac:grpSpMkLst>
            <pc:docMk/>
            <pc:sldMk cId="4114479432" sldId="304"/>
            <ac:grpSpMk id="72" creationId="{A70FE147-CB06-9EEB-1036-52E6A0241E61}"/>
          </ac:grpSpMkLst>
        </pc:grpChg>
        <pc:graphicFrameChg chg="add del mod">
          <ac:chgData name="Seyed Hamed" userId="220999c3-e6ef-4426-a304-d27831ca2f92" providerId="ADAL" clId="{0C393940-A269-4DC6-B832-1755C98FB8C9}" dt="2025-01-16T16:47:01.064" v="5147" actId="478"/>
          <ac:graphicFrameMkLst>
            <pc:docMk/>
            <pc:sldMk cId="4114479432" sldId="304"/>
            <ac:graphicFrameMk id="15" creationId="{97E63157-4E2C-FD4E-3167-5B765F41FC54}"/>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16" creationId="{BDC3859D-46E4-2A25-F2DC-6D2A94F49DE2}"/>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0" creationId="{6CE8ADA5-DF76-A504-AE22-5178FA7D2976}"/>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2" creationId="{D826FD4D-BC43-2ADA-8A45-109D2BA871C0}"/>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5" creationId="{AB9DF870-FE7B-AE12-03FF-9FC9316B2153}"/>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6" creationId="{79048CD5-FB0C-8F61-2EBC-BB48C2C7AF5F}"/>
          </ac:graphicFrameMkLst>
        </pc:graphicFrameChg>
        <pc:picChg chg="add mod ord topLvl modCrop">
          <ac:chgData name="Seyed Hamed" userId="220999c3-e6ef-4426-a304-d27831ca2f92" providerId="ADAL" clId="{0C393940-A269-4DC6-B832-1755C98FB8C9}" dt="2025-01-16T17:04:44.260" v="6032" actId="1037"/>
          <ac:picMkLst>
            <pc:docMk/>
            <pc:sldMk cId="4114479432" sldId="304"/>
            <ac:picMk id="8" creationId="{FA2221D4-937A-36AD-564F-6658A728EBB5}"/>
          </ac:picMkLst>
        </pc:picChg>
        <pc:picChg chg="add del mod">
          <ac:chgData name="Seyed Hamed" userId="220999c3-e6ef-4426-a304-d27831ca2f92" providerId="ADAL" clId="{0C393940-A269-4DC6-B832-1755C98FB8C9}" dt="2025-01-16T16:47:01.064" v="5147" actId="478"/>
          <ac:picMkLst>
            <pc:docMk/>
            <pc:sldMk cId="4114479432" sldId="304"/>
            <ac:picMk id="10" creationId="{F1A09EF8-2DFE-F461-8C94-A596EEAFA26A}"/>
          </ac:picMkLst>
        </pc:picChg>
        <pc:picChg chg="add del mod">
          <ac:chgData name="Seyed Hamed" userId="220999c3-e6ef-4426-a304-d27831ca2f92" providerId="ADAL" clId="{0C393940-A269-4DC6-B832-1755C98FB8C9}" dt="2025-01-16T16:50:14.498" v="5163" actId="22"/>
          <ac:picMkLst>
            <pc:docMk/>
            <pc:sldMk cId="4114479432" sldId="304"/>
            <ac:picMk id="29" creationId="{BD64C21B-11E3-46C4-97C5-5CB94275D2C1}"/>
          </ac:picMkLst>
        </pc:picChg>
        <pc:picChg chg="add del mod">
          <ac:chgData name="Seyed Hamed" userId="220999c3-e6ef-4426-a304-d27831ca2f92" providerId="ADAL" clId="{0C393940-A269-4DC6-B832-1755C98FB8C9}" dt="2025-01-16T16:51:16.032" v="5174" actId="478"/>
          <ac:picMkLst>
            <pc:docMk/>
            <pc:sldMk cId="4114479432" sldId="304"/>
            <ac:picMk id="31" creationId="{D6624F22-471F-F290-C295-675F229AF2BE}"/>
          </ac:picMkLst>
        </pc:picChg>
        <pc:picChg chg="add mod topLvl">
          <ac:chgData name="Seyed Hamed" userId="220999c3-e6ef-4426-a304-d27831ca2f92" providerId="ADAL" clId="{0C393940-A269-4DC6-B832-1755C98FB8C9}" dt="2025-01-16T16:57:07.061" v="5893" actId="164"/>
          <ac:picMkLst>
            <pc:docMk/>
            <pc:sldMk cId="4114479432" sldId="304"/>
            <ac:picMk id="33" creationId="{B9A347D7-854A-9DDD-5605-430F372AAC4C}"/>
          </ac:picMkLst>
        </pc:picChg>
        <pc:picChg chg="add mod">
          <ac:chgData name="Seyed Hamed" userId="220999c3-e6ef-4426-a304-d27831ca2f92" providerId="ADAL" clId="{0C393940-A269-4DC6-B832-1755C98FB8C9}" dt="2025-01-16T16:51:18.967" v="5175"/>
          <ac:picMkLst>
            <pc:docMk/>
            <pc:sldMk cId="4114479432" sldId="304"/>
            <ac:picMk id="34" creationId="{94FD1957-CAB5-71AC-B1D6-F3FAEDB28A79}"/>
          </ac:picMkLst>
        </pc:picChg>
        <pc:picChg chg="add del mod">
          <ac:chgData name="Seyed Hamed" userId="220999c3-e6ef-4426-a304-d27831ca2f92" providerId="ADAL" clId="{0C393940-A269-4DC6-B832-1755C98FB8C9}" dt="2025-01-16T16:54:28.453" v="5372" actId="478"/>
          <ac:picMkLst>
            <pc:docMk/>
            <pc:sldMk cId="4114479432" sldId="304"/>
            <ac:picMk id="35" creationId="{E1909011-4A1D-663E-1D6A-CC29C25447F3}"/>
          </ac:picMkLst>
        </pc:picChg>
        <pc:picChg chg="add del mod">
          <ac:chgData name="Seyed Hamed" userId="220999c3-e6ef-4426-a304-d27831ca2f92" providerId="ADAL" clId="{0C393940-A269-4DC6-B832-1755C98FB8C9}" dt="2025-01-16T16:54:26.902" v="5371" actId="478"/>
          <ac:picMkLst>
            <pc:docMk/>
            <pc:sldMk cId="4114479432" sldId="304"/>
            <ac:picMk id="36" creationId="{EF5B6D88-D419-1B41-94C2-FBB7E40C91B5}"/>
          </ac:picMkLst>
        </pc:picChg>
        <pc:picChg chg="add del mod">
          <ac:chgData name="Seyed Hamed" userId="220999c3-e6ef-4426-a304-d27831ca2f92" providerId="ADAL" clId="{0C393940-A269-4DC6-B832-1755C98FB8C9}" dt="2025-01-16T16:52:43.402" v="5213" actId="478"/>
          <ac:picMkLst>
            <pc:docMk/>
            <pc:sldMk cId="4114479432" sldId="304"/>
            <ac:picMk id="38" creationId="{D2870AD8-EA30-38FE-D36B-EE465D55CA20}"/>
          </ac:picMkLst>
        </pc:picChg>
        <pc:picChg chg="mod">
          <ac:chgData name="Seyed Hamed" userId="220999c3-e6ef-4426-a304-d27831ca2f92" providerId="ADAL" clId="{0C393940-A269-4DC6-B832-1755C98FB8C9}" dt="2025-01-16T16:57:21.041" v="5897"/>
          <ac:picMkLst>
            <pc:docMk/>
            <pc:sldMk cId="4114479432" sldId="304"/>
            <ac:picMk id="44" creationId="{AFA3F008-A59B-28E0-4156-F946CABE1247}"/>
          </ac:picMkLst>
        </pc:picChg>
        <pc:picChg chg="mod">
          <ac:chgData name="Seyed Hamed" userId="220999c3-e6ef-4426-a304-d27831ca2f92" providerId="ADAL" clId="{0C393940-A269-4DC6-B832-1755C98FB8C9}" dt="2025-01-16T16:57:25.270" v="5899"/>
          <ac:picMkLst>
            <pc:docMk/>
            <pc:sldMk cId="4114479432" sldId="304"/>
            <ac:picMk id="47" creationId="{3BD8E6EA-77D2-7324-CC32-D7F8008CC7D9}"/>
          </ac:picMkLst>
        </pc:picChg>
        <pc:picChg chg="mod">
          <ac:chgData name="Seyed Hamed" userId="220999c3-e6ef-4426-a304-d27831ca2f92" providerId="ADAL" clId="{0C393940-A269-4DC6-B832-1755C98FB8C9}" dt="2025-01-16T16:57:32.694" v="5908"/>
          <ac:picMkLst>
            <pc:docMk/>
            <pc:sldMk cId="4114479432" sldId="304"/>
            <ac:picMk id="50" creationId="{293042CA-A588-AEA8-0B7E-1C27AC6CBA33}"/>
          </ac:picMkLst>
        </pc:picChg>
        <pc:picChg chg="del mod topLvl">
          <ac:chgData name="Seyed Hamed" userId="220999c3-e6ef-4426-a304-d27831ca2f92" providerId="ADAL" clId="{0C393940-A269-4DC6-B832-1755C98FB8C9}" dt="2025-01-16T16:58:17.845" v="5917" actId="478"/>
          <ac:picMkLst>
            <pc:docMk/>
            <pc:sldMk cId="4114479432" sldId="304"/>
            <ac:picMk id="53" creationId="{78ADC105-4B97-A37D-0D2D-B840634829B7}"/>
          </ac:picMkLst>
        </pc:picChg>
        <pc:picChg chg="add mod topLvl modCrop">
          <ac:chgData name="Seyed Hamed" userId="220999c3-e6ef-4426-a304-d27831ca2f92" providerId="ADAL" clId="{0C393940-A269-4DC6-B832-1755C98FB8C9}" dt="2025-01-16T17:04:38.817" v="6023" actId="165"/>
          <ac:picMkLst>
            <pc:docMk/>
            <pc:sldMk cId="4114479432" sldId="304"/>
            <ac:picMk id="54" creationId="{122ECA71-D9AA-BCD8-7EAB-A4BEA227AB5B}"/>
          </ac:picMkLst>
        </pc:picChg>
        <pc:picChg chg="add mod topLvl modCrop">
          <ac:chgData name="Seyed Hamed" userId="220999c3-e6ef-4426-a304-d27831ca2f92" providerId="ADAL" clId="{0C393940-A269-4DC6-B832-1755C98FB8C9}" dt="2025-01-16T17:05:47.599" v="6045" actId="1076"/>
          <ac:picMkLst>
            <pc:docMk/>
            <pc:sldMk cId="4114479432" sldId="304"/>
            <ac:picMk id="55" creationId="{16113076-AB81-DF29-C8E4-665917E1704A}"/>
          </ac:picMkLst>
        </pc:picChg>
        <pc:picChg chg="add mod topLvl modCrop">
          <ac:chgData name="Seyed Hamed" userId="220999c3-e6ef-4426-a304-d27831ca2f92" providerId="ADAL" clId="{0C393940-A269-4DC6-B832-1755C98FB8C9}" dt="2025-01-16T17:04:38.817" v="6023" actId="165"/>
          <ac:picMkLst>
            <pc:docMk/>
            <pc:sldMk cId="4114479432" sldId="304"/>
            <ac:picMk id="56" creationId="{DD93213A-9975-2BB5-DCEC-F45361962534}"/>
          </ac:picMkLst>
        </pc:picChg>
        <pc:picChg chg="add del">
          <ac:chgData name="Seyed Hamed" userId="220999c3-e6ef-4426-a304-d27831ca2f92" providerId="ADAL" clId="{0C393940-A269-4DC6-B832-1755C98FB8C9}" dt="2025-01-16T17:01:49.682" v="5966" actId="27803"/>
          <ac:picMkLst>
            <pc:docMk/>
            <pc:sldMk cId="4114479432" sldId="304"/>
            <ac:picMk id="59" creationId="{D88CBD68-A306-6C57-BAA4-EC80065FA9C1}"/>
          </ac:picMkLst>
        </pc:picChg>
        <pc:picChg chg="add del">
          <ac:chgData name="Seyed Hamed" userId="220999c3-e6ef-4426-a304-d27831ca2f92" providerId="ADAL" clId="{0C393940-A269-4DC6-B832-1755C98FB8C9}" dt="2025-01-16T17:02:00.984" v="5969" actId="27803"/>
          <ac:picMkLst>
            <pc:docMk/>
            <pc:sldMk cId="4114479432" sldId="304"/>
            <ac:picMk id="62" creationId="{E1128F74-2BA4-2BCF-83BC-56A8D08EA509}"/>
          </ac:picMkLst>
        </pc:picChg>
        <pc:picChg chg="add del">
          <ac:chgData name="Seyed Hamed" userId="220999c3-e6ef-4426-a304-d27831ca2f92" providerId="ADAL" clId="{0C393940-A269-4DC6-B832-1755C98FB8C9}" dt="2025-01-16T17:02:49.538" v="5997" actId="27803"/>
          <ac:picMkLst>
            <pc:docMk/>
            <pc:sldMk cId="4114479432" sldId="304"/>
            <ac:picMk id="65" creationId="{E71829F0-B3B4-3BD7-E3F4-A41E602C90B8}"/>
          </ac:picMkLst>
        </pc:picChg>
        <pc:picChg chg="add del mod">
          <ac:chgData name="Seyed Hamed" userId="220999c3-e6ef-4426-a304-d27831ca2f92" providerId="ADAL" clId="{0C393940-A269-4DC6-B832-1755C98FB8C9}" dt="2025-01-16T17:03:53.521" v="6012" actId="27803"/>
          <ac:picMkLst>
            <pc:docMk/>
            <pc:sldMk cId="4114479432" sldId="304"/>
            <ac:picMk id="68" creationId="{364327E9-BEF7-9481-0CE7-8CA01D5E9DFD}"/>
          </ac:picMkLst>
        </pc:picChg>
        <pc:picChg chg="add del mod">
          <ac:chgData name="Seyed Hamed" userId="220999c3-e6ef-4426-a304-d27831ca2f92" providerId="ADAL" clId="{0C393940-A269-4DC6-B832-1755C98FB8C9}" dt="2025-01-16T17:08:54.406" v="6101" actId="1076"/>
          <ac:picMkLst>
            <pc:docMk/>
            <pc:sldMk cId="4114479432" sldId="304"/>
            <ac:picMk id="71" creationId="{D1A54084-C968-44B5-C151-AC4BDC853A04}"/>
          </ac:picMkLst>
        </pc:picChg>
        <pc:picChg chg="add del mod">
          <ac:chgData name="Seyed Hamed" userId="220999c3-e6ef-4426-a304-d27831ca2f92" providerId="ADAL" clId="{0C393940-A269-4DC6-B832-1755C98FB8C9}" dt="2025-01-16T17:09:20.583" v="6108" actId="478"/>
          <ac:picMkLst>
            <pc:docMk/>
            <pc:sldMk cId="4114479432" sldId="304"/>
            <ac:picMk id="77" creationId="{B8E63C1B-0375-E1E9-A5C7-A29CC8D819B1}"/>
          </ac:picMkLst>
        </pc:picChg>
        <pc:picChg chg="add mod">
          <ac:chgData name="Seyed Hamed" userId="220999c3-e6ef-4426-a304-d27831ca2f92" providerId="ADAL" clId="{0C393940-A269-4DC6-B832-1755C98FB8C9}" dt="2025-01-16T17:05:55.571" v="6048" actId="1076"/>
          <ac:picMkLst>
            <pc:docMk/>
            <pc:sldMk cId="4114479432" sldId="304"/>
            <ac:picMk id="78" creationId="{D338E1CD-B404-C283-C236-0C2B3398040D}"/>
          </ac:picMkLst>
        </pc:picChg>
        <pc:picChg chg="add mod">
          <ac:chgData name="Seyed Hamed" userId="220999c3-e6ef-4426-a304-d27831ca2f92" providerId="ADAL" clId="{0C393940-A269-4DC6-B832-1755C98FB8C9}" dt="2025-01-16T17:06:01.904" v="6050" actId="1076"/>
          <ac:picMkLst>
            <pc:docMk/>
            <pc:sldMk cId="4114479432" sldId="304"/>
            <ac:picMk id="79" creationId="{CFA8580E-34AD-0975-4250-50A3C3F97D13}"/>
          </ac:picMkLst>
        </pc:picChg>
        <pc:picChg chg="add mod">
          <ac:chgData name="Seyed Hamed" userId="220999c3-e6ef-4426-a304-d27831ca2f92" providerId="ADAL" clId="{0C393940-A269-4DC6-B832-1755C98FB8C9}" dt="2025-01-16T17:09:06.212" v="6104" actId="1076"/>
          <ac:picMkLst>
            <pc:docMk/>
            <pc:sldMk cId="4114479432" sldId="304"/>
            <ac:picMk id="81" creationId="{CCC4C11E-4E84-83DF-0E4A-3CDBDC82A925}"/>
          </ac:picMkLst>
        </pc:picChg>
        <pc:picChg chg="add del">
          <ac:chgData name="Seyed Hamed" userId="220999c3-e6ef-4426-a304-d27831ca2f92" providerId="ADAL" clId="{0C393940-A269-4DC6-B832-1755C98FB8C9}" dt="2025-01-16T17:06:32.913" v="6057" actId="478"/>
          <ac:picMkLst>
            <pc:docMk/>
            <pc:sldMk cId="4114479432" sldId="304"/>
            <ac:picMk id="83" creationId="{9FDC4601-3805-9C16-38EC-7C266C63CC50}"/>
          </ac:picMkLst>
        </pc:picChg>
        <pc:picChg chg="add mod">
          <ac:chgData name="Seyed Hamed" userId="220999c3-e6ef-4426-a304-d27831ca2f92" providerId="ADAL" clId="{0C393940-A269-4DC6-B832-1755C98FB8C9}" dt="2025-01-16T17:06:38.936" v="6059" actId="1076"/>
          <ac:picMkLst>
            <pc:docMk/>
            <pc:sldMk cId="4114479432" sldId="304"/>
            <ac:picMk id="84" creationId="{888AA960-2D38-8C63-B15A-2F373E320EFC}"/>
          </ac:picMkLst>
        </pc:picChg>
        <pc:picChg chg="add del mod">
          <ac:chgData name="Seyed Hamed" userId="220999c3-e6ef-4426-a304-d27831ca2f92" providerId="ADAL" clId="{0C393940-A269-4DC6-B832-1755C98FB8C9}" dt="2025-01-16T17:09:17.190" v="6107" actId="478"/>
          <ac:picMkLst>
            <pc:docMk/>
            <pc:sldMk cId="4114479432" sldId="304"/>
            <ac:picMk id="85" creationId="{125B995E-7465-9E0F-727B-85F4CFB7E77E}"/>
          </ac:picMkLst>
        </pc:picChg>
        <pc:picChg chg="add mod">
          <ac:chgData name="Seyed Hamed" userId="220999c3-e6ef-4426-a304-d27831ca2f92" providerId="ADAL" clId="{0C393940-A269-4DC6-B832-1755C98FB8C9}" dt="2025-01-16T17:06:46.436" v="6063" actId="1076"/>
          <ac:picMkLst>
            <pc:docMk/>
            <pc:sldMk cId="4114479432" sldId="304"/>
            <ac:picMk id="86" creationId="{25EC0F2E-48BA-A55A-5385-B580C76ACC2A}"/>
          </ac:picMkLst>
        </pc:picChg>
        <pc:picChg chg="add del mod">
          <ac:chgData name="Seyed Hamed" userId="220999c3-e6ef-4426-a304-d27831ca2f92" providerId="ADAL" clId="{0C393940-A269-4DC6-B832-1755C98FB8C9}" dt="2025-01-16T17:07:31.571" v="6076" actId="478"/>
          <ac:picMkLst>
            <pc:docMk/>
            <pc:sldMk cId="4114479432" sldId="304"/>
            <ac:picMk id="88" creationId="{1FC18B3D-866C-5614-1B12-FC06B8D64326}"/>
          </ac:picMkLst>
        </pc:picChg>
        <pc:picChg chg="add mod">
          <ac:chgData name="Seyed Hamed" userId="220999c3-e6ef-4426-a304-d27831ca2f92" providerId="ADAL" clId="{0C393940-A269-4DC6-B832-1755C98FB8C9}" dt="2025-01-16T17:07:05.631" v="6069" actId="1076"/>
          <ac:picMkLst>
            <pc:docMk/>
            <pc:sldMk cId="4114479432" sldId="304"/>
            <ac:picMk id="89" creationId="{DA9A0D3E-5BB4-5936-C4CD-62B5E6A253E3}"/>
          </ac:picMkLst>
        </pc:picChg>
        <pc:picChg chg="add mod">
          <ac:chgData name="Seyed Hamed" userId="220999c3-e6ef-4426-a304-d27831ca2f92" providerId="ADAL" clId="{0C393940-A269-4DC6-B832-1755C98FB8C9}" dt="2025-01-16T17:07:11.291" v="6071" actId="1076"/>
          <ac:picMkLst>
            <pc:docMk/>
            <pc:sldMk cId="4114479432" sldId="304"/>
            <ac:picMk id="90" creationId="{32691BC0-395C-35ED-16BD-BE4795E0B1AE}"/>
          </ac:picMkLst>
        </pc:picChg>
        <pc:picChg chg="add del mod">
          <ac:chgData name="Seyed Hamed" userId="220999c3-e6ef-4426-a304-d27831ca2f92" providerId="ADAL" clId="{0C393940-A269-4DC6-B832-1755C98FB8C9}" dt="2025-01-16T17:08:00.306" v="6085" actId="478"/>
          <ac:picMkLst>
            <pc:docMk/>
            <pc:sldMk cId="4114479432" sldId="304"/>
            <ac:picMk id="91" creationId="{82EA03E0-54B1-FE43-E5CE-D47958722E19}"/>
          </ac:picMkLst>
        </pc:picChg>
        <pc:picChg chg="add mod">
          <ac:chgData name="Seyed Hamed" userId="220999c3-e6ef-4426-a304-d27831ca2f92" providerId="ADAL" clId="{0C393940-A269-4DC6-B832-1755C98FB8C9}" dt="2025-01-16T17:07:57.894" v="6084" actId="1076"/>
          <ac:picMkLst>
            <pc:docMk/>
            <pc:sldMk cId="4114479432" sldId="304"/>
            <ac:picMk id="92" creationId="{1CC98F6B-8820-BC06-37A3-A4B6C0C70673}"/>
          </ac:picMkLst>
        </pc:picChg>
        <pc:picChg chg="add mod">
          <ac:chgData name="Seyed Hamed" userId="220999c3-e6ef-4426-a304-d27831ca2f92" providerId="ADAL" clId="{0C393940-A269-4DC6-B832-1755C98FB8C9}" dt="2025-01-16T17:08:09.038" v="6087" actId="1076"/>
          <ac:picMkLst>
            <pc:docMk/>
            <pc:sldMk cId="4114479432" sldId="304"/>
            <ac:picMk id="93" creationId="{773F0ECB-2C85-A914-10EA-858097E28A0E}"/>
          </ac:picMkLst>
        </pc:picChg>
        <pc:picChg chg="add mod">
          <ac:chgData name="Seyed Hamed" userId="220999c3-e6ef-4426-a304-d27831ca2f92" providerId="ADAL" clId="{0C393940-A269-4DC6-B832-1755C98FB8C9}" dt="2025-01-16T17:08:34.147" v="6095" actId="1076"/>
          <ac:picMkLst>
            <pc:docMk/>
            <pc:sldMk cId="4114479432" sldId="304"/>
            <ac:picMk id="94" creationId="{5F807194-47F6-E9B4-EC67-7FFF500AE786}"/>
          </ac:picMkLst>
        </pc:picChg>
        <pc:picChg chg="add mod">
          <ac:chgData name="Seyed Hamed" userId="220999c3-e6ef-4426-a304-d27831ca2f92" providerId="ADAL" clId="{0C393940-A269-4DC6-B832-1755C98FB8C9}" dt="2025-01-16T17:09:12.760" v="6106" actId="1076"/>
          <ac:picMkLst>
            <pc:docMk/>
            <pc:sldMk cId="4114479432" sldId="304"/>
            <ac:picMk id="95" creationId="{083F5AD1-03D2-BE74-01A4-070E4B68DADB}"/>
          </ac:picMkLst>
        </pc:picChg>
        <pc:cxnChg chg="add del mod">
          <ac:chgData name="Seyed Hamed" userId="220999c3-e6ef-4426-a304-d27831ca2f92" providerId="ADAL" clId="{0C393940-A269-4DC6-B832-1755C98FB8C9}" dt="2025-01-16T16:47:01.064" v="5147" actId="478"/>
          <ac:cxnSpMkLst>
            <pc:docMk/>
            <pc:sldMk cId="4114479432" sldId="304"/>
            <ac:cxnSpMk id="21" creationId="{2DFDFE88-290F-C563-1F32-FB8ECCB5AC9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BioBert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Pt>
            <c:idx val="0"/>
            <c:invertIfNegative val="0"/>
            <c:bubble3D val="0"/>
            <c:spPr>
              <a:solidFill>
                <a:srgbClr val="34409C"/>
              </a:solidFill>
              <a:ln>
                <a:noFill/>
              </a:ln>
              <a:effectLst/>
            </c:spPr>
            <c:extLst>
              <c:ext xmlns:c16="http://schemas.microsoft.com/office/drawing/2014/chart" uri="{C3380CC4-5D6E-409C-BE32-E72D297353CC}">
                <c16:uniqueId val="{00000005-E235-4652-9A7F-AD0A4EFF72D4}"/>
              </c:ext>
            </c:extLst>
          </c:dPt>
          <c:dPt>
            <c:idx val="1"/>
            <c:invertIfNegative val="0"/>
            <c:bubble3D val="0"/>
            <c:spPr>
              <a:solidFill>
                <a:srgbClr val="977215"/>
              </a:solidFill>
              <a:ln>
                <a:noFill/>
              </a:ln>
              <a:effectLst/>
            </c:spPr>
            <c:extLst>
              <c:ext xmlns:c16="http://schemas.microsoft.com/office/drawing/2014/chart" uri="{C3380CC4-5D6E-409C-BE32-E72D297353CC}">
                <c16:uniqueId val="{00000009-E235-4652-9A7F-AD0A4EFF72D4}"/>
              </c:ext>
            </c:extLst>
          </c:dPt>
          <c:dPt>
            <c:idx val="2"/>
            <c:invertIfNegative val="0"/>
            <c:bubble3D val="0"/>
            <c:spPr>
              <a:solidFill>
                <a:schemeClr val="accent6">
                  <a:lumMod val="50000"/>
                </a:schemeClr>
              </a:solidFill>
              <a:ln>
                <a:noFill/>
              </a:ln>
              <a:effectLst/>
            </c:spPr>
            <c:extLst>
              <c:ext xmlns:c16="http://schemas.microsoft.com/office/drawing/2014/chart" uri="{C3380CC4-5D6E-409C-BE32-E72D297353CC}">
                <c16:uniqueId val="{00000006-E235-4652-9A7F-AD0A4EFF72D4}"/>
              </c:ext>
            </c:extLst>
          </c:dPt>
          <c:cat>
            <c:strRef>
              <c:f>Sheet1!$A$2:$A$4</c:f>
              <c:strCache>
                <c:ptCount val="3"/>
                <c:pt idx="0">
                  <c:v>Precision</c:v>
                </c:pt>
                <c:pt idx="1">
                  <c:v>Recall</c:v>
                </c:pt>
                <c:pt idx="2">
                  <c:v>F-score</c:v>
                </c:pt>
              </c:strCache>
            </c:strRef>
          </c:cat>
          <c:val>
            <c:numRef>
              <c:f>Sheet1!$B$2:$B$4</c:f>
              <c:numCache>
                <c:formatCode>General</c:formatCode>
                <c:ptCount val="3"/>
                <c:pt idx="0">
                  <c:v>0.82700000000000007</c:v>
                </c:pt>
                <c:pt idx="1">
                  <c:v>0.80599999999999994</c:v>
                </c:pt>
                <c:pt idx="2">
                  <c:v>0.81599999999999995</c:v>
                </c:pt>
              </c:numCache>
            </c:numRef>
          </c:val>
          <c:extLst>
            <c:ext xmlns:c16="http://schemas.microsoft.com/office/drawing/2014/chart" uri="{C3380CC4-5D6E-409C-BE32-E72D297353CC}">
              <c16:uniqueId val="{00000000-E235-4652-9A7F-AD0A4EFF72D4}"/>
            </c:ext>
          </c:extLst>
        </c:ser>
        <c:dLbls>
          <c:showLegendKey val="0"/>
          <c:showVal val="0"/>
          <c:showCatName val="0"/>
          <c:showSerName val="0"/>
          <c:showPercent val="0"/>
          <c:showBubbleSize val="0"/>
        </c:dLbls>
        <c:gapWidth val="100"/>
        <c:overlap val="-24"/>
        <c:axId val="951838415"/>
        <c:axId val="951842023"/>
      </c:barChart>
      <c:catAx>
        <c:axId val="95183841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42023"/>
        <c:crosses val="autoZero"/>
        <c:auto val="1"/>
        <c:lblAlgn val="ctr"/>
        <c:lblOffset val="100"/>
        <c:noMultiLvlLbl val="0"/>
      </c:catAx>
      <c:valAx>
        <c:axId val="951842023"/>
        <c:scaling>
          <c:orientation val="minMax"/>
          <c:max val="1"/>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8ACC-CFD0-431B-9486-ABAB32BAA0EC}"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C94-DD9B-4665-A569-A3669BBED041}" type="slidenum">
              <a:rPr lang="en-US" smtClean="0"/>
              <a:t>‹#›</a:t>
            </a:fld>
            <a:endParaRPr lang="en-US"/>
          </a:p>
        </p:txBody>
      </p:sp>
    </p:spTree>
    <p:extLst>
      <p:ext uri="{BB962C8B-B14F-4D97-AF65-F5344CB8AC3E}">
        <p14:creationId xmlns:p14="http://schemas.microsoft.com/office/powerpoint/2010/main" val="279611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all for taking the time to join this presentation titled, </a:t>
            </a:r>
            <a:r>
              <a:rPr lang="en-US" b="1" dirty="0"/>
              <a:t>"Leveraging Deep Learning and Large Language Models to Identify Clinical Exposure Changes Due to Extrinsic and Intrinsic Factors.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This presentation aims to explore how large language models can enhance regulatory processes by leveraging advanced Natural Language Processing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our study highlights how these models can be effectively implemented in secure local environments for </a:t>
            </a:r>
            <a:r>
              <a:rPr lang="en-US" b="1" dirty="0"/>
              <a:t>critical tasks </a:t>
            </a:r>
            <a:r>
              <a:rPr lang="en-US" dirty="0"/>
              <a:t>for </a:t>
            </a:r>
            <a:r>
              <a:rPr lang="en-US" b="1" dirty="0"/>
              <a:t>example</a:t>
            </a:r>
            <a:r>
              <a:rPr lang="en-US" dirty="0"/>
              <a:t> from FDA drug labels to identify pharmacokinetic drug-drug interactions.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a:t>
            </a:fld>
            <a:endParaRPr lang="en-US"/>
          </a:p>
        </p:txBody>
      </p:sp>
    </p:spTree>
    <p:extLst>
      <p:ext uri="{BB962C8B-B14F-4D97-AF65-F5344CB8AC3E}">
        <p14:creationId xmlns:p14="http://schemas.microsoft.com/office/powerpoint/2010/main" val="2291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study, we focuses on the </a:t>
            </a:r>
            <a:r>
              <a:rPr lang="en-US" b="1" dirty="0"/>
              <a:t>extraction of clinical pharmacology information</a:t>
            </a:r>
            <a:r>
              <a:rPr lang="en-US" dirty="0"/>
              <a:t> using more advanced transformable-based large language models with minimal or few training. </a:t>
            </a:r>
          </a:p>
          <a:p>
            <a:r>
              <a:rPr lang="en-US" dirty="0"/>
              <a:t>The main </a:t>
            </a:r>
            <a:r>
              <a:rPr lang="en-US" b="1" dirty="0"/>
              <a:t>objective</a:t>
            </a:r>
            <a:r>
              <a:rPr lang="en-US" dirty="0"/>
              <a:t> here is to address a key challenge that when using models like </a:t>
            </a:r>
            <a:r>
              <a:rPr lang="en-US" b="1" dirty="0" err="1"/>
              <a:t>BioBERT</a:t>
            </a:r>
            <a:r>
              <a:rPr lang="en-US" dirty="0"/>
              <a:t>, fine-tuning is required , </a:t>
            </a:r>
            <a:r>
              <a:rPr lang="en-US" b="1" i="0" dirty="0"/>
              <a:t>is essential</a:t>
            </a:r>
            <a:r>
              <a:rPr lang="en-US" dirty="0"/>
              <a:t>,  for every new task. Which means that Training or Fine-tuning, demands a </a:t>
            </a:r>
            <a:r>
              <a:rPr lang="en-US" b="1" dirty="0"/>
              <a:t>large annotated dataset</a:t>
            </a:r>
            <a:r>
              <a:rPr lang="en-US" dirty="0"/>
              <a:t>, which can be difficult and time-consuming to obtain, specifically for highly </a:t>
            </a:r>
            <a:r>
              <a:rPr lang="en-US" b="1" dirty="0"/>
              <a:t>specialized tasks </a:t>
            </a:r>
            <a:r>
              <a:rPr lang="en-US" dirty="0"/>
              <a:t>like extracting pharmacokinetic drug-drug interactions.</a:t>
            </a:r>
          </a:p>
          <a:p>
            <a:pPr algn="l"/>
            <a:r>
              <a:rPr lang="en-US" dirty="0"/>
              <a:t>So, with the limitations of fine-tuning</a:t>
            </a:r>
            <a:r>
              <a:rPr lang="en-US" b="1" dirty="0"/>
              <a:t>, our goal </a:t>
            </a:r>
            <a:r>
              <a:rPr lang="en-US" dirty="0"/>
              <a:t>in this study is to “</a:t>
            </a:r>
            <a:r>
              <a:rPr lang="en-US" sz="1800" b="0" i="0" u="none" strike="noStrike" baseline="0" dirty="0">
                <a:solidFill>
                  <a:srgbClr val="000000"/>
                </a:solidFill>
                <a:latin typeface="NOGAP I+ Caecilia LT Std"/>
              </a:rPr>
              <a:t>implementing open-source LLMs through a secure local network and using these models to perform various natural language processing tasks even when large numbers of training examples are unavailable.[]</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10</a:t>
            </a:fld>
            <a:endParaRPr lang="en-US"/>
          </a:p>
        </p:txBody>
      </p:sp>
    </p:spTree>
    <p:extLst>
      <p:ext uri="{BB962C8B-B14F-4D97-AF65-F5344CB8AC3E}">
        <p14:creationId xmlns:p14="http://schemas.microsoft.com/office/powerpoint/2010/main" val="211782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benefits using these models actually enable us to:</a:t>
            </a:r>
          </a:p>
          <a:p>
            <a:pPr>
              <a:buFont typeface="+mj-lt"/>
              <a:buAutoNum type="arabicPeriod"/>
            </a:pPr>
            <a:r>
              <a:rPr lang="en-US" b="1" dirty="0"/>
              <a:t>Extract critical biomedical data</a:t>
            </a:r>
            <a:r>
              <a:rPr lang="en-US" dirty="0"/>
              <a:t>—such as pharmacokinetic interactions, object precipitant drugs or patients’ intrinsic factors from unstructured biomedical literature using </a:t>
            </a:r>
            <a:r>
              <a:rPr lang="en-US" b="1" dirty="0"/>
              <a:t>in-context learning</a:t>
            </a:r>
            <a:r>
              <a:rPr lang="en-US" dirty="0"/>
              <a:t> without requiring labeled training data. It </a:t>
            </a:r>
            <a:r>
              <a:rPr lang="en-US" sz="1800" b="0" i="0" u="none" strike="noStrike" baseline="0" dirty="0">
                <a:solidFill>
                  <a:srgbClr val="000000"/>
                </a:solidFill>
                <a:latin typeface="NOGBF H+ Caecilia LT Std"/>
              </a:rPr>
              <a:t>can be quickly adapted to cover other tasks without large quantities of </a:t>
            </a:r>
            <a:r>
              <a:rPr lang="en-US" sz="1800" b="1" i="0" u="none" strike="noStrike" baseline="0" dirty="0">
                <a:solidFill>
                  <a:srgbClr val="000000"/>
                </a:solidFill>
                <a:latin typeface="NOGBF H+ Caecilia LT Std"/>
              </a:rPr>
              <a:t>task-specific</a:t>
            </a:r>
            <a:r>
              <a:rPr lang="en-US" sz="1800" b="0" i="0" u="none" strike="noStrike" baseline="0" dirty="0">
                <a:solidFill>
                  <a:srgbClr val="000000"/>
                </a:solidFill>
                <a:latin typeface="NOGBF H+ Caecilia LT Std"/>
              </a:rPr>
              <a:t> training data.</a:t>
            </a:r>
          </a:p>
          <a:p>
            <a:pPr>
              <a:buFont typeface="+mj-lt"/>
              <a:buAutoNum type="arabicPeriod"/>
            </a:pPr>
            <a:endParaRPr lang="en-US" dirty="0"/>
          </a:p>
          <a:p>
            <a:pPr>
              <a:buFont typeface="+mj-lt"/>
              <a:buNone/>
            </a:pPr>
            <a:r>
              <a:rPr lang="en-US" dirty="0"/>
              <a:t>And second benefit is </a:t>
            </a:r>
            <a:r>
              <a:rPr lang="en-US" b="1" dirty="0"/>
              <a:t>Ensure data privacy </a:t>
            </a:r>
            <a:r>
              <a:rPr lang="en-US" b="0" dirty="0"/>
              <a:t>and </a:t>
            </a:r>
            <a:r>
              <a:rPr lang="en-US" b="1" dirty="0"/>
              <a:t>regulatory compliance</a:t>
            </a:r>
            <a:r>
              <a:rPr lang="en-US" b="0" dirty="0"/>
              <a:t>, which I’ll explain it in next slide.</a:t>
            </a:r>
            <a:endParaRPr lang="en-US" sz="1200" b="0" dirty="0"/>
          </a:p>
        </p:txBody>
      </p:sp>
      <p:sp>
        <p:nvSpPr>
          <p:cNvPr id="4" name="Slide Number Placeholder 3"/>
          <p:cNvSpPr>
            <a:spLocks noGrp="1"/>
          </p:cNvSpPr>
          <p:nvPr>
            <p:ph type="sldNum" sz="quarter" idx="5"/>
          </p:nvPr>
        </p:nvSpPr>
        <p:spPr/>
        <p:txBody>
          <a:bodyPr/>
          <a:lstStyle/>
          <a:p>
            <a:fld id="{3D606C94-DD9B-4665-A569-A3669BBED041}" type="slidenum">
              <a:rPr lang="en-US" smtClean="0"/>
              <a:t>11</a:t>
            </a:fld>
            <a:endParaRPr lang="en-US"/>
          </a:p>
        </p:txBody>
      </p:sp>
    </p:spTree>
    <p:extLst>
      <p:ext uri="{BB962C8B-B14F-4D97-AF65-F5344CB8AC3E}">
        <p14:creationId xmlns:p14="http://schemas.microsoft.com/office/powerpoint/2010/main" val="345946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several prominent companies and research groups are actively developing advanced large language models capable of performing advanced NLP tasks without the need for fine-tuning. [] </a:t>
            </a:r>
          </a:p>
          <a:p>
            <a:endParaRPr lang="en-US" dirty="0"/>
          </a:p>
          <a:p>
            <a:r>
              <a:rPr lang="en-US" dirty="0"/>
              <a:t>No exaggerating, but Every day, numerous platforms and tools are launched, offering a wide range of AI-driven solutions.</a:t>
            </a:r>
          </a:p>
          <a:p>
            <a:r>
              <a:rPr lang="en-US" dirty="0"/>
              <a:t>Here, we highlight some of the most widely known models, such as ChatGPT, Google Bard, and Claude. []</a:t>
            </a:r>
          </a:p>
          <a:p>
            <a:endParaRPr lang="en-US" dirty="0"/>
          </a:p>
          <a:p>
            <a:r>
              <a:rPr lang="en-US" sz="1200" b="0" dirty="0"/>
              <a:t> </a:t>
            </a:r>
            <a:r>
              <a:rPr lang="en-US" dirty="0"/>
              <a:t>While these models provide impressive capabilities, using external online sources poses significant risks, particularly regarding </a:t>
            </a:r>
            <a:r>
              <a:rPr lang="en-US" b="1" dirty="0"/>
              <a:t>data privacy and leakage</a:t>
            </a:r>
            <a:r>
              <a:rPr lang="en-US" dirty="0"/>
              <a:t>—a critical concern in regulatory and clinical settings. []</a:t>
            </a:r>
          </a:p>
          <a:p>
            <a:endParaRPr lang="en-US" dirty="0"/>
          </a:p>
          <a:p>
            <a:r>
              <a:rPr lang="en-US" dirty="0"/>
              <a:t>[] Also, while our previous </a:t>
            </a:r>
            <a:r>
              <a:rPr lang="en-US" dirty="0" err="1"/>
              <a:t>BioBERT</a:t>
            </a:r>
            <a:r>
              <a:rPr lang="en-US" dirty="0"/>
              <a:t>-based model remains useful, it requires </a:t>
            </a:r>
            <a:r>
              <a:rPr lang="en-US" b="1" dirty="0"/>
              <a:t>fine-tuning</a:t>
            </a:r>
            <a:r>
              <a:rPr lang="en-US" dirty="0"/>
              <a:t> for every new task. []</a:t>
            </a:r>
          </a:p>
          <a:p>
            <a:endParaRPr lang="en-US" dirty="0"/>
          </a:p>
          <a:p>
            <a:r>
              <a:rPr lang="en-US" dirty="0"/>
              <a:t> These factors collectively motivated us to deploy a large language model (</a:t>
            </a:r>
            <a:r>
              <a:rPr lang="en-US" b="0" dirty="0"/>
              <a:t>ChatGPT-like) model through our local network,  ensuring both data security and flexibility for various </a:t>
            </a:r>
            <a:r>
              <a:rPr lang="en-US" sz="1200" b="0" dirty="0"/>
              <a:t>extraction of clin pharm information </a:t>
            </a:r>
            <a:r>
              <a:rPr lang="en-US" b="0" dirty="0"/>
              <a: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12</a:t>
            </a:fld>
            <a:endParaRPr lang="en-US"/>
          </a:p>
        </p:txBody>
      </p:sp>
    </p:spTree>
    <p:extLst>
      <p:ext uri="{BB962C8B-B14F-4D97-AF65-F5344CB8AC3E}">
        <p14:creationId xmlns:p14="http://schemas.microsoft.com/office/powerpoint/2010/main" val="26541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workflow of a transformer-based large language model in the concept of in-context learning. While these models are typically pre-trained, additional learning can happen through approaches like few-shot or zero-shot learning. </a:t>
            </a:r>
          </a:p>
          <a:p>
            <a:endParaRPr lang="en-US" dirty="0"/>
          </a:p>
          <a:p>
            <a:r>
              <a:rPr lang="en-US" dirty="0"/>
              <a:t>For Few-shot learning we introduce a small amount of labeled training data to guide the model's predictions. [] For example, in this case, I used zero-shot learning with ChatGPT by presenting four sentences labeled in a way that contrasts with their actual meaning.[] using few-shot learning to train the model.</a:t>
            </a:r>
          </a:p>
          <a:p>
            <a:endParaRPr lang="en-US" dirty="0"/>
          </a:p>
          <a:p>
            <a:r>
              <a:rPr lang="en-US" dirty="0"/>
              <a:t>For our case, we fed our LLM with 4 labeled sentences: two describing </a:t>
            </a:r>
            <a:r>
              <a:rPr lang="en-US" b="1" dirty="0"/>
              <a:t>pharmacokinetic drug-drug interactions </a:t>
            </a:r>
            <a:r>
              <a:rPr lang="en-US" b="0" dirty="0"/>
              <a:t>as pk-DDI </a:t>
            </a:r>
            <a:r>
              <a:rPr lang="en-US" dirty="0"/>
              <a:t>and two describing </a:t>
            </a:r>
            <a:r>
              <a:rPr lang="en-US" b="1" dirty="0"/>
              <a:t>non-PK DDI</a:t>
            </a:r>
            <a:r>
              <a:rPr lang="en-US" dirty="0"/>
              <a:t> sentences. These examples, along with validation sentences, are provided in the form of a </a:t>
            </a:r>
            <a:r>
              <a:rPr lang="en-US" b="1" dirty="0"/>
              <a:t>prompt question</a:t>
            </a:r>
            <a:r>
              <a:rPr lang="en-US" dirty="0"/>
              <a:t> to the model.</a:t>
            </a:r>
          </a:p>
          <a:p>
            <a:endParaRPr lang="en-US" dirty="0"/>
          </a:p>
          <a:p>
            <a:r>
              <a:rPr lang="en-US" dirty="0"/>
              <a:t>Before the model can make predictions, the input data undergoes several key preprocessing steps:</a:t>
            </a:r>
          </a:p>
          <a:p>
            <a:r>
              <a:rPr lang="en-US" b="1" dirty="0"/>
              <a:t>Pre-processing and tokenization</a:t>
            </a:r>
            <a:r>
              <a:rPr lang="en-US" dirty="0"/>
              <a:t>: The input sentences and the prompt are tokenized and encoded, converting them into a numerical format suitable for the model.</a:t>
            </a:r>
          </a:p>
          <a:p>
            <a:r>
              <a:rPr lang="en-US" b="1" dirty="0"/>
              <a:t>Model Inference</a:t>
            </a:r>
            <a:r>
              <a:rPr lang="en-US" dirty="0"/>
              <a:t>: The encoded input is processed by the LLM to generate predictions.</a:t>
            </a:r>
          </a:p>
          <a:p>
            <a:pPr>
              <a:buFont typeface="+mj-lt"/>
              <a:buNone/>
            </a:pPr>
            <a:r>
              <a:rPr lang="en-US" b="1" dirty="0"/>
              <a:t>Post-processing</a:t>
            </a:r>
            <a:r>
              <a:rPr lang="en-US" dirty="0"/>
              <a:t>: The output is decoded to determine whether the provided sentence describes a PK-DDI or a non-PK DDI interaction.</a:t>
            </a:r>
          </a:p>
          <a:p>
            <a:pPr>
              <a:buFont typeface="+mj-lt"/>
              <a:buNone/>
            </a:pPr>
            <a:endParaRPr lang="en-US" dirty="0"/>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13</a:t>
            </a:fld>
            <a:endParaRPr lang="en-US"/>
          </a:p>
        </p:txBody>
      </p:sp>
    </p:spTree>
    <p:extLst>
      <p:ext uri="{BB962C8B-B14F-4D97-AF65-F5344CB8AC3E}">
        <p14:creationId xmlns:p14="http://schemas.microsoft.com/office/powerpoint/2010/main" val="4154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14</a:t>
            </a:fld>
            <a:endParaRPr lang="en-US"/>
          </a:p>
        </p:txBody>
      </p:sp>
    </p:spTree>
    <p:extLst>
      <p:ext uri="{BB962C8B-B14F-4D97-AF65-F5344CB8AC3E}">
        <p14:creationId xmlns:p14="http://schemas.microsoft.com/office/powerpoint/2010/main" val="251888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zero-shot learning</a:t>
            </a:r>
            <a:r>
              <a:rPr lang="en-US" dirty="0"/>
              <a:t>, unlike few-shot learning, the model makes predictions without any labeled examples for the specific task. Instead, it relies entirely on its pre-trained knowledge and the provided prompt query. </a:t>
            </a:r>
          </a:p>
          <a:p>
            <a:r>
              <a:rPr lang="en-US" dirty="0"/>
              <a:t>However, the model processing is the same as Zero-shot  learning contain pre-processing, tokenization and post-processing.</a:t>
            </a:r>
          </a:p>
          <a:p>
            <a:endParaRPr lang="en-US" dirty="0"/>
          </a:p>
          <a:p>
            <a:r>
              <a:rPr lang="en-US" dirty="0"/>
              <a:t>These capability as Few shot or zero shot learning allows the model to </a:t>
            </a:r>
            <a:r>
              <a:rPr lang="en-US" b="1" dirty="0"/>
              <a:t>generalize</a:t>
            </a:r>
            <a:r>
              <a:rPr lang="en-US" dirty="0"/>
              <a:t> to new tasks without requiring additional fine-tuning or labeled data.[]</a:t>
            </a:r>
          </a:p>
          <a:p>
            <a:endParaRPr lang="en-US" b="1" dirty="0"/>
          </a:p>
          <a:p>
            <a:endParaRPr lang="en-US" b="1" dirty="0"/>
          </a:p>
          <a:p>
            <a:r>
              <a:rPr lang="en-US" dirty="0"/>
              <a:t>For our purpose we employed  pre-trained transformer models that we used during our validation process </a:t>
            </a:r>
            <a:r>
              <a:rPr lang="en-US" b="1" dirty="0"/>
              <a:t>FLAN-T5-XXL</a:t>
            </a:r>
            <a:endParaRPr lang="en-US" dirty="0"/>
          </a:p>
          <a:p>
            <a:pPr>
              <a:buFont typeface="Arial" panose="020B0604020202020204" pitchFamily="34" charset="0"/>
              <a:buChar char="•"/>
            </a:pPr>
            <a:r>
              <a:rPr lang="en-US" b="1" dirty="0"/>
              <a:t>Tk-Instruct</a:t>
            </a:r>
            <a:endParaRPr lang="en-US" dirty="0"/>
          </a:p>
          <a:p>
            <a:pPr>
              <a:buFont typeface="Arial" panose="020B0604020202020204" pitchFamily="34" charset="0"/>
              <a:buChar char="•"/>
            </a:pPr>
            <a:r>
              <a:rPr lang="en-US" b="1" dirty="0"/>
              <a:t>T0pp</a:t>
            </a:r>
            <a:endParaRPr lang="en-US" dirty="0"/>
          </a:p>
          <a:p>
            <a:pPr>
              <a:buFont typeface="Arial" panose="020B0604020202020204" pitchFamily="34" charset="0"/>
              <a:buChar char="•"/>
            </a:pPr>
            <a:r>
              <a:rPr lang="en-US" b="1" dirty="0"/>
              <a:t>Vicuna</a:t>
            </a:r>
            <a:endParaRPr lang="en-US" dirty="0"/>
          </a:p>
          <a:p>
            <a:pPr>
              <a:buFont typeface="Arial" panose="020B0604020202020204" pitchFamily="34" charset="0"/>
              <a:buChar char="•"/>
            </a:pPr>
            <a:r>
              <a:rPr lang="en-US" b="1" dirty="0" err="1"/>
              <a:t>BioBERT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benchmark which models are suitable for </a:t>
            </a:r>
            <a:r>
              <a:rPr lang="en-US" sz="1200" dirty="0">
                <a:latin typeface="+mj-lt"/>
              </a:rPr>
              <a:t>extracting clin pharm information </a:t>
            </a:r>
            <a:endParaRPr lang="en-US" dirty="0"/>
          </a:p>
          <a:p>
            <a:r>
              <a:rPr lang="en-US" dirty="0"/>
              <a:t>These models are all accessible through the </a:t>
            </a:r>
            <a:r>
              <a:rPr lang="en-US" b="1" dirty="0"/>
              <a:t>Hugging Face</a:t>
            </a:r>
            <a:r>
              <a:rPr lang="en-US" dirty="0"/>
              <a:t> platform, which provides a centralized repository for a wide variety of pre-trained models </a:t>
            </a:r>
          </a:p>
        </p:txBody>
      </p:sp>
      <p:sp>
        <p:nvSpPr>
          <p:cNvPr id="4" name="Slide Number Placeholder 3"/>
          <p:cNvSpPr>
            <a:spLocks noGrp="1"/>
          </p:cNvSpPr>
          <p:nvPr>
            <p:ph type="sldNum" sz="quarter" idx="5"/>
          </p:nvPr>
        </p:nvSpPr>
        <p:spPr/>
        <p:txBody>
          <a:bodyPr/>
          <a:lstStyle/>
          <a:p>
            <a:fld id="{3D606C94-DD9B-4665-A569-A3669BBED041}" type="slidenum">
              <a:rPr lang="en-US" smtClean="0"/>
              <a:t>15</a:t>
            </a:fld>
            <a:endParaRPr lang="en-US"/>
          </a:p>
        </p:txBody>
      </p:sp>
    </p:spTree>
    <p:extLst>
      <p:ext uri="{BB962C8B-B14F-4D97-AF65-F5344CB8AC3E}">
        <p14:creationId xmlns:p14="http://schemas.microsoft.com/office/powerpoint/2010/main" val="7275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these model together,</a:t>
            </a:r>
            <a:br>
              <a:rPr lang="en-US" dirty="0"/>
            </a:br>
            <a:r>
              <a:rPr lang="en-US" dirty="0"/>
              <a:t>This table presents a comparison of </a:t>
            </a:r>
            <a:r>
              <a:rPr lang="en-US" b="0" dirty="0"/>
              <a:t>Large Language Models that we evaluated for this study </a:t>
            </a:r>
            <a:r>
              <a:rPr lang="en-US" dirty="0"/>
              <a:t>based on their parameter size, training data sources, strengths, and weaknesses. </a:t>
            </a:r>
          </a:p>
          <a:p>
            <a:endParaRPr lang="en-US" sz="1200" b="1" kern="1200" dirty="0">
              <a:solidFill>
                <a:schemeClr val="tx1"/>
              </a:solidFill>
              <a:latin typeface="+mn-lt"/>
              <a:ea typeface="+mn-ea"/>
              <a:cs typeface="+mn-cs"/>
            </a:endParaRPr>
          </a:p>
          <a:p>
            <a:r>
              <a:rPr lang="en-US" dirty="0"/>
              <a:t>Sorry for the wordy table to save time let’s focusing on the </a:t>
            </a:r>
            <a:r>
              <a:rPr lang="en-US" b="1" dirty="0"/>
              <a:t>blue section</a:t>
            </a:r>
            <a:r>
              <a:rPr lang="en-US" dirty="0"/>
              <a:t> for parameter size. As you can see, there’s a significant variation in the models’ sizes and capabilities. The differences in parameter size are primarily influenced by the amount and type of data used for training, as well as the specific architecture of the models.</a:t>
            </a:r>
          </a:p>
          <a:p>
            <a:endParaRPr lang="en-US" dirty="0"/>
          </a:p>
          <a:p>
            <a:r>
              <a:rPr lang="en-US" dirty="0"/>
              <a:t>For example:</a:t>
            </a:r>
          </a:p>
          <a:p>
            <a:pPr>
              <a:buFont typeface="Arial" panose="020B0604020202020204" pitchFamily="34" charset="0"/>
              <a:buChar char="•"/>
            </a:pPr>
            <a:r>
              <a:rPr lang="en-US" b="1" dirty="0" err="1"/>
              <a:t>BioBERT</a:t>
            </a:r>
            <a:r>
              <a:rPr lang="en-US" dirty="0"/>
              <a:t>, which has </a:t>
            </a:r>
            <a:r>
              <a:rPr lang="en-US" b="1" dirty="0"/>
              <a:t>340 million parameters</a:t>
            </a:r>
            <a:r>
              <a:rPr lang="en-US" dirty="0"/>
              <a:t>, is the smallest model listed here. Since it was pre-trained specifically on biomedical text, it performs well in domain-specific tasks like biomedical NLP but often requires </a:t>
            </a:r>
            <a:r>
              <a:rPr lang="en-US" b="1" dirty="0"/>
              <a:t>fine-tuning</a:t>
            </a:r>
            <a:r>
              <a:rPr lang="en-US" dirty="0"/>
              <a:t> to improve its performance further on specialized tasks.</a:t>
            </a:r>
          </a:p>
          <a:p>
            <a:pPr>
              <a:buFont typeface="Arial" panose="020B0604020202020204" pitchFamily="34" charset="0"/>
              <a:buChar char="•"/>
            </a:pPr>
            <a:r>
              <a:rPr lang="en-US" dirty="0"/>
              <a:t>On the other hand, we have </a:t>
            </a:r>
            <a:r>
              <a:rPr lang="en-US" b="1" dirty="0"/>
              <a:t>Vicuna</a:t>
            </a:r>
            <a:r>
              <a:rPr lang="en-US" dirty="0"/>
              <a:t>, the largest model on this list, with </a:t>
            </a:r>
            <a:r>
              <a:rPr lang="en-US" b="1" dirty="0"/>
              <a:t>1.37 trillion parameters</a:t>
            </a:r>
            <a:r>
              <a:rPr lang="en-US" dirty="0"/>
              <a:t>. Its large size and extensive training data make it highly capable in tasks requiring code understanding, translation, and general-purpose NLP tasks.</a:t>
            </a:r>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16</a:t>
            </a:fld>
            <a:endParaRPr lang="en-US"/>
          </a:p>
        </p:txBody>
      </p:sp>
    </p:spTree>
    <p:extLst>
      <p:ext uri="{BB962C8B-B14F-4D97-AF65-F5344CB8AC3E}">
        <p14:creationId xmlns:p14="http://schemas.microsoft.com/office/powerpoint/2010/main" val="98884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b="1" dirty="0"/>
              <a:t>prompts</a:t>
            </a:r>
            <a:r>
              <a:rPr lang="en-US" dirty="0"/>
              <a:t> we used for evaluating each large language</a:t>
            </a:r>
          </a:p>
          <a:p>
            <a:r>
              <a:rPr lang="en-US" dirty="0"/>
              <a:t>What you see here are the prompts fed into different models. Based on the model developers’ recommendations, we tested a unique prompt format for each model to achieve the best performance.  </a:t>
            </a:r>
          </a:p>
          <a:p>
            <a:endParaRPr lang="en-US" dirty="0"/>
          </a:p>
          <a:p>
            <a:pPr>
              <a:buFont typeface="Arial" panose="020B0604020202020204" pitchFamily="34" charset="0"/>
              <a:buChar char="•"/>
            </a:pPr>
            <a:r>
              <a:rPr lang="en-US" b="1" dirty="0"/>
              <a:t>Blue text</a:t>
            </a:r>
            <a:r>
              <a:rPr lang="en-US" dirty="0"/>
              <a:t> are the sentences extracted directly from </a:t>
            </a:r>
            <a:r>
              <a:rPr lang="en-US" b="1" dirty="0"/>
              <a:t>FDA drug labels</a:t>
            </a:r>
            <a:r>
              <a:rPr lang="en-US" dirty="0"/>
              <a:t>, which describe a potential PK-DDI.</a:t>
            </a:r>
          </a:p>
          <a:p>
            <a:pPr>
              <a:buFont typeface="Arial" panose="020B0604020202020204" pitchFamily="34" charset="0"/>
              <a:buChar char="•"/>
            </a:pPr>
            <a:r>
              <a:rPr lang="en-US" b="1" dirty="0"/>
              <a:t>Red text </a:t>
            </a:r>
            <a:r>
              <a:rPr lang="en-US" dirty="0"/>
              <a:t>represents the </a:t>
            </a:r>
            <a:r>
              <a:rPr lang="en-US" b="1" dirty="0"/>
              <a:t>prompt question</a:t>
            </a:r>
            <a:r>
              <a:rPr lang="en-US" dirty="0"/>
              <a:t> given to the model, instructing it to identify whether the sentence describes a pharmacokinetic drug-drug interaction.</a:t>
            </a:r>
          </a:p>
          <a:p>
            <a:pPr>
              <a:buFont typeface="Arial" panose="020B0604020202020204" pitchFamily="34" charset="0"/>
              <a:buChar char="•"/>
            </a:pPr>
            <a:r>
              <a:rPr lang="en-US" b="1" dirty="0"/>
              <a:t>Green text </a:t>
            </a:r>
            <a:r>
              <a:rPr lang="en-US" dirty="0"/>
              <a:t>is the model’s output or the </a:t>
            </a:r>
            <a:r>
              <a:rPr lang="en-US" b="1" dirty="0"/>
              <a:t>classified label</a:t>
            </a:r>
            <a:r>
              <a:rPr lang="en-US" dirty="0"/>
              <a:t>, indicating whether the sentence is a PK-DDI or not.</a:t>
            </a:r>
          </a:p>
          <a:p>
            <a:pPr>
              <a:buFont typeface="Arial" panose="020B0604020202020204" pitchFamily="34" charset="0"/>
              <a:buChar char="•"/>
            </a:pPr>
            <a:endParaRPr lang="en-US" dirty="0"/>
          </a:p>
          <a:p>
            <a:r>
              <a:rPr lang="en-US" dirty="0"/>
              <a:t>Let’s take the first example with </a:t>
            </a:r>
            <a:r>
              <a:rPr lang="en-US" b="1" dirty="0"/>
              <a:t>Flan-T5</a:t>
            </a:r>
            <a:r>
              <a:rPr lang="en-US" dirty="0"/>
              <a:t>:</a:t>
            </a:r>
          </a:p>
          <a:p>
            <a:pPr>
              <a:buFont typeface="Arial" panose="020B0604020202020204" pitchFamily="34" charset="0"/>
              <a:buChar char="•"/>
            </a:pPr>
            <a:r>
              <a:rPr lang="en-US" dirty="0"/>
              <a:t>The sentence extracted from the drug label is: </a:t>
            </a:r>
            <a:r>
              <a:rPr lang="en-US" i="1" dirty="0"/>
              <a:t>“The co-administration of AFINITOR with long-acting octreotide increased octreotide </a:t>
            </a:r>
            <a:r>
              <a:rPr lang="en-US" i="1" dirty="0" err="1"/>
              <a:t>Cmin</a:t>
            </a:r>
            <a:r>
              <a:rPr lang="en-US" i="1" dirty="0"/>
              <a:t> by approximately 50%.”</a:t>
            </a:r>
            <a:endParaRPr lang="en-US" dirty="0"/>
          </a:p>
          <a:p>
            <a:pPr>
              <a:buFont typeface="Arial" panose="020B0604020202020204" pitchFamily="34" charset="0"/>
              <a:buChar char="•"/>
            </a:pPr>
            <a:r>
              <a:rPr lang="en-US" dirty="0"/>
              <a:t>The prompt asks the model: </a:t>
            </a:r>
            <a:r>
              <a:rPr lang="en-US" i="1" dirty="0"/>
              <a:t>“Is it true that this sentence relates to how the pharmacokinetics of one drug, namely absorption, distribution, metabolism, or excretion, change when co-administered with another drug?”</a:t>
            </a:r>
            <a:endParaRPr lang="en-US" dirty="0"/>
          </a:p>
          <a:p>
            <a:pPr>
              <a:buFont typeface="Arial" panose="020B0604020202020204" pitchFamily="34" charset="0"/>
              <a:buChar char="•"/>
            </a:pPr>
            <a:r>
              <a:rPr lang="en-US" dirty="0"/>
              <a:t>The model outputs </a:t>
            </a:r>
            <a:r>
              <a:rPr lang="en-US" b="1" dirty="0"/>
              <a:t>‘Yes’</a:t>
            </a:r>
            <a:r>
              <a:rPr lang="en-US" dirty="0"/>
              <a:t>, correctly identifying that this sentence describes a PK-DDI.</a:t>
            </a:r>
          </a:p>
          <a:p>
            <a:pPr>
              <a:buFont typeface="Arial" panose="020B0604020202020204" pitchFamily="34" charset="0"/>
              <a:buChar char="•"/>
            </a:pPr>
            <a:endParaRPr lang="en-US" dirty="0"/>
          </a:p>
          <a:p>
            <a:r>
              <a:rPr lang="en-US" dirty="0"/>
              <a:t>During our performance evaluation, we noticed that using prompts with </a:t>
            </a:r>
            <a:r>
              <a:rPr lang="en-US" b="1" dirty="0"/>
              <a:t>detailed explanations</a:t>
            </a:r>
            <a:r>
              <a:rPr lang="en-US" dirty="0"/>
              <a:t> of what </a:t>
            </a:r>
            <a:r>
              <a:rPr lang="en-US" b="1" dirty="0"/>
              <a:t>constitutes</a:t>
            </a:r>
            <a:r>
              <a:rPr lang="en-US" dirty="0"/>
              <a:t> a PK-DDI led to better results. Therefore, we decided to include a short description in each prompt to guide the model more effectively. This adjustment helped improve the model’s ability to classify PK-DDI sentences accurately.</a:t>
            </a:r>
          </a:p>
          <a:p>
            <a:endParaRPr lang="en-US" dirty="0"/>
          </a:p>
          <a:p>
            <a:r>
              <a:rPr lang="en-US" dirty="0"/>
              <a:t>Overall, this approach illustrates the importance of prompt engineering in zero-shot and few-shot learning scenarios, as the format and content of the prompt can significantly influence model performance.</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17</a:t>
            </a:fld>
            <a:endParaRPr lang="en-US"/>
          </a:p>
        </p:txBody>
      </p:sp>
    </p:spTree>
    <p:extLst>
      <p:ext uri="{BB962C8B-B14F-4D97-AF65-F5344CB8AC3E}">
        <p14:creationId xmlns:p14="http://schemas.microsoft.com/office/powerpoint/2010/main" val="346530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summarizes the </a:t>
            </a:r>
            <a:r>
              <a:rPr lang="en-US" b="1" dirty="0"/>
              <a:t>PK-DDI evaluation results</a:t>
            </a:r>
            <a:r>
              <a:rPr lang="en-US" dirty="0"/>
              <a:t> by comparing the performance of different models, including our </a:t>
            </a:r>
            <a:r>
              <a:rPr lang="en-US" b="1" dirty="0"/>
              <a:t>fine-tuned </a:t>
            </a:r>
            <a:r>
              <a:rPr lang="en-US" b="1" dirty="0" err="1"/>
              <a:t>BioBERT</a:t>
            </a:r>
            <a:r>
              <a:rPr lang="en-US" dirty="0"/>
              <a:t> model from the prior research  </a:t>
            </a:r>
          </a:p>
          <a:p>
            <a:pPr>
              <a:buFont typeface="+mj-lt"/>
              <a:buNone/>
            </a:pPr>
            <a:r>
              <a:rPr lang="en-US" dirty="0"/>
              <a:t>As we discussed before, The fine-tuned </a:t>
            </a:r>
            <a:r>
              <a:rPr lang="en-US" dirty="0" err="1"/>
              <a:t>BioBERT</a:t>
            </a:r>
            <a:r>
              <a:rPr lang="en-US" dirty="0"/>
              <a:t> model was evaluated on </a:t>
            </a:r>
            <a:r>
              <a:rPr lang="en-US" b="1" dirty="0"/>
              <a:t>10,592 sentences</a:t>
            </a:r>
            <a:r>
              <a:rPr lang="en-US" dirty="0"/>
              <a:t>, achieving over </a:t>
            </a:r>
            <a:r>
              <a:rPr lang="en-US" b="1" dirty="0"/>
              <a:t>80% precision, recall, and F-score</a:t>
            </a:r>
            <a:r>
              <a:rPr lang="en-US" dirty="0"/>
              <a:t> across all metrics. []</a:t>
            </a:r>
          </a:p>
          <a:p>
            <a:pPr>
              <a:buFont typeface="+mj-lt"/>
              <a:buNone/>
            </a:pPr>
            <a:endParaRPr lang="en-US" b="1" dirty="0"/>
          </a:p>
          <a:p>
            <a:pPr>
              <a:buFont typeface="+mj-lt"/>
              <a:buNone/>
            </a:pPr>
            <a:r>
              <a:rPr lang="en-US" dirty="0"/>
              <a:t>Here we have the evaluation result For our selected large language model, each bar represents a different model, and each color corresponds to the specified evaluation metrics for zero-shot and few-shot learning. The dashed-line is the result from fine-tuned BioBert model, we can compare them directly. </a:t>
            </a:r>
          </a:p>
          <a:p>
            <a:pPr>
              <a:buFont typeface="+mj-lt"/>
              <a:buNone/>
            </a:pPr>
            <a:endParaRPr lang="en-US" dirty="0"/>
          </a:p>
          <a:p>
            <a:pPr>
              <a:buFont typeface="+mj-lt"/>
              <a:buNone/>
            </a:pPr>
            <a:r>
              <a:rPr lang="en-US" dirty="0"/>
              <a:t>For both </a:t>
            </a:r>
            <a:r>
              <a:rPr lang="en-US" b="1" dirty="0"/>
              <a:t>zero-shot and few-shot learning</a:t>
            </a:r>
            <a:r>
              <a:rPr lang="en-US" dirty="0"/>
              <a:t>, models like </a:t>
            </a:r>
            <a:r>
              <a:rPr lang="en-US" b="1" dirty="0"/>
              <a:t>Tk-Instruct</a:t>
            </a:r>
            <a:r>
              <a:rPr lang="en-US" dirty="0"/>
              <a:t>, </a:t>
            </a:r>
            <a:r>
              <a:rPr lang="en-US" b="1" dirty="0"/>
              <a:t>Flan-T5-XXL</a:t>
            </a:r>
            <a:r>
              <a:rPr lang="en-US" dirty="0"/>
              <a:t>, and </a:t>
            </a:r>
            <a:r>
              <a:rPr lang="en-US" b="1" dirty="0"/>
              <a:t>Vicuna</a:t>
            </a:r>
            <a:r>
              <a:rPr lang="en-US" dirty="0"/>
              <a:t> consistently delivered high performance, achieving more than </a:t>
            </a:r>
            <a:r>
              <a:rPr lang="en-US" b="1" dirty="0"/>
              <a:t>90% precision and specificity</a:t>
            </a:r>
            <a:r>
              <a:rPr lang="en-US" dirty="0"/>
              <a:t>.</a:t>
            </a:r>
          </a:p>
          <a:p>
            <a:pPr>
              <a:buFont typeface="+mj-lt"/>
              <a:buNone/>
            </a:pPr>
            <a:endParaRPr lang="en-US" b="1" dirty="0"/>
          </a:p>
          <a:p>
            <a:pPr>
              <a:buFont typeface="+mj-lt"/>
              <a:buNone/>
            </a:pPr>
            <a:r>
              <a:rPr lang="en-US" b="1" dirty="0"/>
              <a:t>T0pp</a:t>
            </a:r>
            <a:r>
              <a:rPr lang="en-US" dirty="0"/>
              <a:t> performed well in zero-shot learning, with metrics between </a:t>
            </a:r>
            <a:r>
              <a:rPr lang="en-US" b="1" dirty="0"/>
              <a:t>80% and 90%</a:t>
            </a:r>
            <a:r>
              <a:rPr lang="en-US" dirty="0"/>
              <a:t>, but its performance in few-shot learning, particularly for specificity and F-score, was below optimal.</a:t>
            </a:r>
          </a:p>
          <a:p>
            <a:pPr>
              <a:buFont typeface="+mj-lt"/>
              <a:buNone/>
            </a:pPr>
            <a:endParaRPr lang="en-US" dirty="0"/>
          </a:p>
          <a:p>
            <a:pPr>
              <a:buFont typeface="+mj-lt"/>
              <a:buNone/>
            </a:pPr>
            <a:r>
              <a:rPr lang="en-US" dirty="0"/>
              <a:t>And ss expected, the </a:t>
            </a:r>
            <a:r>
              <a:rPr lang="en-US" b="1" dirty="0"/>
              <a:t>non-fine-tuned </a:t>
            </a:r>
            <a:r>
              <a:rPr lang="en-US" b="1" dirty="0" err="1"/>
              <a:t>BioBERT</a:t>
            </a:r>
            <a:r>
              <a:rPr lang="en-US" dirty="0"/>
              <a:t> model performed poorly, </a:t>
            </a:r>
            <a:r>
              <a:rPr lang="en-US" dirty="0" err="1"/>
              <a:t>emphesizing</a:t>
            </a:r>
            <a:r>
              <a:rPr lang="en-US" dirty="0"/>
              <a:t> the need for task-specific fine-tuning to achieve reliable results for this model.</a:t>
            </a:r>
          </a:p>
          <a:p>
            <a:pPr marL="742950" lvl="1" indent="-285750">
              <a:buFont typeface="+mj-lt"/>
              <a:buAutoNum type="arabicPeriod"/>
            </a:pPr>
            <a:endParaRPr lang="en-US" dirty="0"/>
          </a:p>
          <a:p>
            <a:r>
              <a:rPr lang="en-US" dirty="0"/>
              <a:t>In conclusion, these results demonstrate that transformer-based models like </a:t>
            </a:r>
            <a:r>
              <a:rPr lang="en-US" b="1" dirty="0"/>
              <a:t>Tk-Instruct</a:t>
            </a:r>
            <a:r>
              <a:rPr lang="en-US" dirty="0"/>
              <a:t>, </a:t>
            </a:r>
            <a:r>
              <a:rPr lang="en-US" b="1" dirty="0"/>
              <a:t>Flan-T5-XXL</a:t>
            </a:r>
            <a:r>
              <a:rPr lang="en-US" dirty="0"/>
              <a:t>, and </a:t>
            </a:r>
            <a:r>
              <a:rPr lang="en-US" b="1" dirty="0"/>
              <a:t>Vicuna</a:t>
            </a:r>
            <a:r>
              <a:rPr lang="en-US" dirty="0"/>
              <a:t> can achieve high accuracy in zero-shot and few-shot scenarios when appropriate prompts and examples are used. Also, fine-tuning models like </a:t>
            </a:r>
            <a:r>
              <a:rPr lang="en-US" dirty="0" err="1"/>
              <a:t>BioBERT</a:t>
            </a:r>
            <a:r>
              <a:rPr lang="en-US" dirty="0"/>
              <a:t> significantly enhances their ability to classify PK-DDI sentences. </a:t>
            </a:r>
          </a:p>
        </p:txBody>
      </p:sp>
      <p:sp>
        <p:nvSpPr>
          <p:cNvPr id="4" name="Slide Number Placeholder 3"/>
          <p:cNvSpPr>
            <a:spLocks noGrp="1"/>
          </p:cNvSpPr>
          <p:nvPr>
            <p:ph type="sldNum" sz="quarter" idx="5"/>
          </p:nvPr>
        </p:nvSpPr>
        <p:spPr/>
        <p:txBody>
          <a:bodyPr/>
          <a:lstStyle/>
          <a:p>
            <a:fld id="{3D606C94-DD9B-4665-A569-A3669BBED041}" type="slidenum">
              <a:rPr lang="en-US" smtClean="0"/>
              <a:t>18</a:t>
            </a:fld>
            <a:endParaRPr lang="en-US"/>
          </a:p>
        </p:txBody>
      </p:sp>
    </p:spTree>
    <p:extLst>
      <p:ext uri="{BB962C8B-B14F-4D97-AF65-F5344CB8AC3E}">
        <p14:creationId xmlns:p14="http://schemas.microsoft.com/office/powerpoint/2010/main" val="37288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new approach, using large language model in-context learning rather than fine-tuning, outperforms in identifying PK-DDI sentences, we became interested in performing the task related to object and precipitant as we performed for fine-tuned BioBert model . </a:t>
            </a:r>
            <a:r>
              <a:rPr lang="en-US" i="0" dirty="0"/>
              <a:t>however, we change it a little to define a new task to also test the flexibility of these models.</a:t>
            </a:r>
          </a:p>
          <a:p>
            <a:endParaRPr lang="en-US" i="0" dirty="0"/>
          </a:p>
          <a:p>
            <a:r>
              <a:rPr lang="en-US" i="0" dirty="0"/>
              <a:t>For the second task instead of identifying object and precipitant drugs in drug-drug interactions, we focus on identifying how patient’s intrinsic factors—such as age, race, weight, gender, genetics, and organ function—can affect the clinical exposure of a drug . In this context, the precipitant is not another drug or compound but rather intrinsic factors that can alter the drug's pharmacokinetics.</a:t>
            </a:r>
          </a:p>
          <a:p>
            <a:endParaRPr lang="en-US" i="0" dirty="0"/>
          </a:p>
          <a:p>
            <a:r>
              <a:rPr lang="en-US" i="0" dirty="0"/>
              <a:t>We have an example here: </a:t>
            </a:r>
          </a:p>
        </p:txBody>
      </p:sp>
      <p:sp>
        <p:nvSpPr>
          <p:cNvPr id="4" name="Slide Number Placeholder 3"/>
          <p:cNvSpPr>
            <a:spLocks noGrp="1"/>
          </p:cNvSpPr>
          <p:nvPr>
            <p:ph type="sldNum" sz="quarter" idx="5"/>
          </p:nvPr>
        </p:nvSpPr>
        <p:spPr/>
        <p:txBody>
          <a:bodyPr/>
          <a:lstStyle/>
          <a:p>
            <a:fld id="{3D606C94-DD9B-4665-A569-A3669BBED041}" type="slidenum">
              <a:rPr lang="en-US" smtClean="0"/>
              <a:t>19</a:t>
            </a:fld>
            <a:endParaRPr lang="en-US"/>
          </a:p>
        </p:txBody>
      </p:sp>
    </p:spTree>
    <p:extLst>
      <p:ext uri="{BB962C8B-B14F-4D97-AF65-F5344CB8AC3E}">
        <p14:creationId xmlns:p14="http://schemas.microsoft.com/office/powerpoint/2010/main" val="22945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our </a:t>
            </a:r>
            <a:r>
              <a:rPr lang="en-US" b="1" dirty="0"/>
              <a:t>Prior Study</a:t>
            </a:r>
            <a:r>
              <a:rPr lang="en-US" dirty="0"/>
              <a:t>, which focused on fine-tuning large language models to extract clinical pharmacology information using a custom training dataset. In this section, we’ll discuss:</a:t>
            </a:r>
          </a:p>
          <a:p>
            <a:pPr>
              <a:buFont typeface="Arial" panose="020B0604020202020204" pitchFamily="34" charset="0"/>
              <a:buChar char="•"/>
            </a:pPr>
            <a:r>
              <a:rPr lang="en-US" dirty="0"/>
              <a:t>The </a:t>
            </a:r>
            <a:r>
              <a:rPr lang="en-US" b="1" dirty="0"/>
              <a:t>objective</a:t>
            </a:r>
            <a:r>
              <a:rPr lang="en-US" dirty="0"/>
              <a:t> of the study—what we aimed to achieve and why it’s important.</a:t>
            </a:r>
          </a:p>
          <a:p>
            <a:pPr>
              <a:buFont typeface="Arial" panose="020B0604020202020204" pitchFamily="34" charset="0"/>
              <a:buChar char="•"/>
            </a:pPr>
            <a:r>
              <a:rPr lang="en-US" dirty="0"/>
              <a:t>The </a:t>
            </a:r>
            <a:r>
              <a:rPr lang="en-US" b="1" dirty="0"/>
              <a:t>background and motivation</a:t>
            </a:r>
            <a:r>
              <a:rPr lang="en-US" dirty="0"/>
              <a:t>, particularly the need for extracting drug-drug interactions along with the roles of the object and precipitant drugs.</a:t>
            </a:r>
          </a:p>
          <a:p>
            <a:pPr>
              <a:buFont typeface="Arial" panose="020B0604020202020204" pitchFamily="34" charset="0"/>
              <a:buChar char="•"/>
            </a:pPr>
            <a:r>
              <a:rPr lang="en-US" dirty="0"/>
              <a:t>The development of the </a:t>
            </a:r>
            <a:r>
              <a:rPr lang="en-US" b="1" dirty="0" err="1"/>
              <a:t>BioBERT</a:t>
            </a:r>
            <a:r>
              <a:rPr lang="en-US" b="1" dirty="0"/>
              <a:t> Directional DDI model</a:t>
            </a:r>
            <a:r>
              <a:rPr lang="en-US" dirty="0"/>
              <a:t> and how it was fine-tuned specifically for this task.</a:t>
            </a:r>
          </a:p>
          <a:p>
            <a:pPr>
              <a:buFont typeface="Arial" panose="020B0604020202020204" pitchFamily="34" charset="0"/>
              <a:buChar char="•"/>
            </a:pPr>
            <a:r>
              <a:rPr lang="en-US" dirty="0"/>
              <a:t>Lastly, we’ll review the </a:t>
            </a:r>
            <a:r>
              <a:rPr lang="en-US" b="1" dirty="0"/>
              <a:t>results and performance</a:t>
            </a:r>
            <a:r>
              <a:rPr lang="en-US" dirty="0"/>
              <a:t> of this model.</a:t>
            </a:r>
          </a:p>
          <a:p>
            <a:pPr>
              <a:buFont typeface="Arial" panose="020B0604020202020204" pitchFamily="34" charset="0"/>
              <a:buChar char="•"/>
            </a:pPr>
            <a:endParaRPr lang="en-US" dirty="0"/>
          </a:p>
          <a:p>
            <a:r>
              <a:rPr lang="en-US" dirty="0"/>
              <a:t>Next, we’ll move on to the </a:t>
            </a:r>
            <a:r>
              <a:rPr lang="en-US" b="1" dirty="0"/>
              <a:t>Second Study</a:t>
            </a:r>
            <a:r>
              <a:rPr lang="en-US" dirty="0"/>
              <a:t>, which takes a different approach by </a:t>
            </a:r>
            <a:r>
              <a:rPr lang="en-US" b="1" dirty="0"/>
              <a:t>directly</a:t>
            </a:r>
            <a:r>
              <a:rPr lang="en-US" dirty="0"/>
              <a:t> using LLMs to extract clinical pharmacology information with </a:t>
            </a:r>
            <a:r>
              <a:rPr lang="en-US" b="1" dirty="0"/>
              <a:t>minimal</a:t>
            </a:r>
            <a:r>
              <a:rPr lang="en-US" dirty="0"/>
              <a:t> training, specifically leveraging few-shot and zero-shot learning. </a:t>
            </a:r>
          </a:p>
          <a:p>
            <a:r>
              <a:rPr lang="en-US" dirty="0"/>
              <a:t>In this section, we’ll:</a:t>
            </a:r>
          </a:p>
          <a:p>
            <a:pPr>
              <a:buFont typeface="Arial" panose="020B0604020202020204" pitchFamily="34" charset="0"/>
              <a:buChar char="•"/>
            </a:pPr>
            <a:r>
              <a:rPr lang="en-US" dirty="0"/>
              <a:t>Define the </a:t>
            </a:r>
            <a:r>
              <a:rPr lang="en-US" b="1" dirty="0"/>
              <a:t>objective</a:t>
            </a:r>
            <a:r>
              <a:rPr lang="en-US" dirty="0"/>
              <a:t> of this study.</a:t>
            </a:r>
          </a:p>
          <a:p>
            <a:pPr>
              <a:buFont typeface="Arial" panose="020B0604020202020204" pitchFamily="34" charset="0"/>
              <a:buChar char="•"/>
            </a:pPr>
            <a:r>
              <a:rPr lang="en-US" dirty="0"/>
              <a:t>the </a:t>
            </a:r>
            <a:r>
              <a:rPr lang="en-US" b="1" dirty="0"/>
              <a:t>background</a:t>
            </a:r>
            <a:r>
              <a:rPr lang="en-US" dirty="0"/>
              <a:t> on challenges related to this task.</a:t>
            </a:r>
          </a:p>
          <a:p>
            <a:pPr>
              <a:buFont typeface="Arial" panose="020B0604020202020204" pitchFamily="34" charset="0"/>
              <a:buChar char="•"/>
            </a:pPr>
            <a:r>
              <a:rPr lang="en-US" dirty="0"/>
              <a:t>Explain the concept of </a:t>
            </a:r>
            <a:r>
              <a:rPr lang="en-US" b="1" dirty="0"/>
              <a:t>Large language model in-context learning</a:t>
            </a:r>
            <a:r>
              <a:rPr lang="en-US" dirty="0"/>
              <a:t>, </a:t>
            </a:r>
          </a:p>
          <a:p>
            <a:pPr>
              <a:buFont typeface="Arial" panose="020B0604020202020204" pitchFamily="34" charset="0"/>
              <a:buChar char="•"/>
            </a:pPr>
            <a:r>
              <a:rPr lang="en-US" dirty="0"/>
              <a:t>Conclude this section with the </a:t>
            </a:r>
            <a:r>
              <a:rPr lang="en-US" b="1" dirty="0"/>
              <a:t>model evaluation</a:t>
            </a:r>
            <a:r>
              <a:rPr lang="en-US" dirty="0"/>
              <a:t>, </a:t>
            </a:r>
          </a:p>
          <a:p>
            <a:r>
              <a:rPr lang="en-US" dirty="0"/>
              <a:t>Finally, I’ll wrap up the presentation with a </a:t>
            </a:r>
            <a:r>
              <a:rPr lang="en-US" b="1" dirty="0"/>
              <a:t>summary</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a:t>
            </a:fld>
            <a:endParaRPr lang="en-US"/>
          </a:p>
        </p:txBody>
      </p:sp>
    </p:spTree>
    <p:extLst>
      <p:ext uri="{BB962C8B-B14F-4D97-AF65-F5344CB8AC3E}">
        <p14:creationId xmlns:p14="http://schemas.microsoft.com/office/powerpoint/2010/main" val="4276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dirty="0"/>
              <a:t>prompts</a:t>
            </a:r>
            <a:r>
              <a:rPr lang="en-US" dirty="0"/>
              <a:t> we used for different models to classify sentences that describe patient’s intrinsic factors influencing drug exposure.  </a:t>
            </a:r>
          </a:p>
          <a:p>
            <a:endParaRPr lang="en-US" dirty="0"/>
          </a:p>
          <a:p>
            <a:r>
              <a:rPr lang="en-US" dirty="0"/>
              <a:t>Similar to PK-DDI classification.</a:t>
            </a:r>
          </a:p>
          <a:p>
            <a:pPr>
              <a:buFont typeface="Arial" panose="020B0604020202020204" pitchFamily="34" charset="0"/>
              <a:buChar char="•"/>
            </a:pPr>
            <a:r>
              <a:rPr lang="en-US" b="1" dirty="0"/>
              <a:t>Blue text</a:t>
            </a:r>
            <a:r>
              <a:rPr lang="en-US" dirty="0"/>
              <a:t>: These are sentences directly extracted from </a:t>
            </a:r>
            <a:r>
              <a:rPr lang="en-US" b="1" dirty="0"/>
              <a:t>FDA drug labels</a:t>
            </a:r>
            <a:r>
              <a:rPr lang="en-US" dirty="0"/>
              <a:t>,  </a:t>
            </a:r>
          </a:p>
          <a:p>
            <a:pPr>
              <a:buFont typeface="Arial" panose="020B0604020202020204" pitchFamily="34" charset="0"/>
              <a:buChar char="•"/>
            </a:pPr>
            <a:r>
              <a:rPr lang="en-US" b="1" dirty="0"/>
              <a:t>Red text</a:t>
            </a:r>
            <a:r>
              <a:rPr lang="en-US" dirty="0"/>
              <a:t>: This represents the </a:t>
            </a:r>
            <a:r>
              <a:rPr lang="en-US" b="1" dirty="0"/>
              <a:t>prompt question</a:t>
            </a:r>
            <a:r>
              <a:rPr lang="en-US" dirty="0"/>
              <a:t>,  </a:t>
            </a:r>
          </a:p>
          <a:p>
            <a:pPr>
              <a:buFont typeface="Arial" panose="020B0604020202020204" pitchFamily="34" charset="0"/>
              <a:buChar char="•"/>
            </a:pPr>
            <a:r>
              <a:rPr lang="en-US" b="1" dirty="0"/>
              <a:t>Green text</a:t>
            </a:r>
            <a:r>
              <a:rPr lang="en-US" dirty="0"/>
              <a:t>: This is the model’s output or the </a:t>
            </a:r>
            <a:r>
              <a:rPr lang="en-US" b="1" dirty="0"/>
              <a:t>classified label</a:t>
            </a:r>
            <a:r>
              <a:rPr lang="en-US" dirty="0"/>
              <a:t>,  </a:t>
            </a:r>
          </a:p>
          <a:p>
            <a:r>
              <a:rPr lang="en-US" b="1" dirty="0"/>
              <a:t>for Flan-T5</a:t>
            </a:r>
            <a:r>
              <a:rPr lang="en-US" dirty="0"/>
              <a:t>:</a:t>
            </a:r>
          </a:p>
          <a:p>
            <a:pPr>
              <a:buFont typeface="Arial" panose="020B0604020202020204" pitchFamily="34" charset="0"/>
              <a:buChar char="•"/>
            </a:pPr>
            <a:r>
              <a:rPr lang="en-US" dirty="0"/>
              <a:t>The extracted sentence is: </a:t>
            </a:r>
            <a:r>
              <a:rPr lang="en-US" i="1" dirty="0"/>
              <a:t>‘Levetiracetam </a:t>
            </a:r>
            <a:r>
              <a:rPr lang="en-US" i="1" dirty="0" err="1"/>
              <a:t>Cmax</a:t>
            </a:r>
            <a:r>
              <a:rPr lang="en-US" i="1" dirty="0"/>
              <a:t> and AUC were 20% higher in women (N=11) compared to men (N=12).’</a:t>
            </a:r>
            <a:endParaRPr lang="en-US" dirty="0"/>
          </a:p>
          <a:p>
            <a:pPr>
              <a:buFont typeface="Arial" panose="020B0604020202020204" pitchFamily="34" charset="0"/>
              <a:buChar char="•"/>
            </a:pPr>
            <a:r>
              <a:rPr lang="en-US" dirty="0"/>
              <a:t>The corresponding prompt asks: </a:t>
            </a:r>
            <a:r>
              <a:rPr lang="en-US" i="1" dirty="0"/>
              <a:t>‘Is it true that the given sentence relates exclusively to the drug’s pharmacokinetics as altered by patients’ intrinsic factors, such as gender, age, weight, genetics, organ function, additional diseases, and so forth?’</a:t>
            </a:r>
            <a:endParaRPr lang="en-US" dirty="0"/>
          </a:p>
          <a:p>
            <a:pPr>
              <a:buFont typeface="Arial" panose="020B0604020202020204" pitchFamily="34" charset="0"/>
              <a:buChar char="•"/>
            </a:pPr>
            <a:r>
              <a:rPr lang="en-US" dirty="0"/>
              <a:t>The model   outputs </a:t>
            </a:r>
            <a:r>
              <a:rPr lang="en-US" b="1" dirty="0"/>
              <a:t>‘Yes’</a:t>
            </a:r>
            <a:r>
              <a:rPr lang="en-US" dirty="0"/>
              <a:t>, indicating that the sentence indeed describes intrinsic factors influencing drug exposure.</a:t>
            </a:r>
          </a:p>
          <a:p>
            <a:pPr>
              <a:buFont typeface="Arial" panose="020B0604020202020204" pitchFamily="34" charset="0"/>
              <a:buChar char="•"/>
            </a:pPr>
            <a:endParaRPr lang="en-US" dirty="0"/>
          </a:p>
          <a:p>
            <a:r>
              <a:rPr lang="en-US" dirty="0"/>
              <a:t>Similar to the first task on PK-DDIs, we observed that including a </a:t>
            </a:r>
            <a:r>
              <a:rPr lang="en-US" b="1" dirty="0"/>
              <a:t>short explanatory detail</a:t>
            </a:r>
            <a:r>
              <a:rPr lang="en-US" dirty="0"/>
              <a:t> in the prompt—specifically mentioning the intrinsic factors—helped improve the model’s performance. This further illustrates the importance of carefully crafting prompts to guide models effectively in zero-shot and few-shot learning scenarios.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20</a:t>
            </a:fld>
            <a:endParaRPr lang="en-US"/>
          </a:p>
        </p:txBody>
      </p:sp>
    </p:spTree>
    <p:extLst>
      <p:ext uri="{BB962C8B-B14F-4D97-AF65-F5344CB8AC3E}">
        <p14:creationId xmlns:p14="http://schemas.microsoft.com/office/powerpoint/2010/main" val="83874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evaluating </a:t>
            </a:r>
            <a:r>
              <a:rPr lang="en-US" b="1" dirty="0"/>
              <a:t>zero-shot</a:t>
            </a:r>
            <a:r>
              <a:rPr lang="en-US" dirty="0"/>
              <a:t> and </a:t>
            </a:r>
            <a:r>
              <a:rPr lang="en-US" b="1" dirty="0"/>
              <a:t>few-shot learning</a:t>
            </a:r>
            <a:r>
              <a:rPr lang="en-US" dirty="0"/>
              <a:t> models on a sentence classification task focused on identifying </a:t>
            </a:r>
            <a:r>
              <a:rPr lang="en-US" b="1" dirty="0"/>
              <a:t>intrinsic factors</a:t>
            </a:r>
            <a:r>
              <a:rPr lang="en-US" dirty="0"/>
              <a:t> that alter drug clinical exposure. We annotated 500</a:t>
            </a:r>
            <a:r>
              <a:rPr lang="en-US" b="1" dirty="0"/>
              <a:t> sentences</a:t>
            </a:r>
            <a:r>
              <a:rPr lang="en-US" dirty="0"/>
              <a:t>, consisting of </a:t>
            </a:r>
            <a:r>
              <a:rPr lang="en-US" b="1" dirty="0"/>
              <a:t>198 positive as patient’s intrinsic factor affect’s the </a:t>
            </a:r>
            <a:r>
              <a:rPr lang="en-US" b="1" dirty="0" err="1"/>
              <a:t>cinical</a:t>
            </a:r>
            <a:r>
              <a:rPr lang="en-US" b="1" dirty="0"/>
              <a:t> </a:t>
            </a:r>
            <a:r>
              <a:rPr lang="en-US" b="1" dirty="0" err="1"/>
              <a:t>pharmacokinetiks</a:t>
            </a:r>
            <a:r>
              <a:rPr lang="en-US" dirty="0"/>
              <a:t> and </a:t>
            </a:r>
            <a:r>
              <a:rPr lang="en-US" b="1" dirty="0"/>
              <a:t>302 negative</a:t>
            </a:r>
            <a:r>
              <a:rPr lang="en-US" dirty="0"/>
              <a:t> sentences.</a:t>
            </a:r>
          </a:p>
          <a:p>
            <a:r>
              <a:rPr lang="en-US" b="1" dirty="0"/>
              <a:t> </a:t>
            </a:r>
          </a:p>
          <a:p>
            <a:pPr>
              <a:buFont typeface="+mj-lt"/>
              <a:buNone/>
            </a:pPr>
            <a:r>
              <a:rPr lang="en-US" b="0" dirty="0"/>
              <a:t>For Zero-Shot Learning:</a:t>
            </a:r>
          </a:p>
          <a:p>
            <a:pPr marL="457200" lvl="1" indent="0">
              <a:buFont typeface="+mj-lt"/>
              <a:buNone/>
            </a:pPr>
            <a:r>
              <a:rPr lang="en-US" dirty="0"/>
              <a:t>For zero-shot learning, we evaluated models </a:t>
            </a:r>
            <a:r>
              <a:rPr lang="en-US" b="1" dirty="0"/>
              <a:t>Flan-T5</a:t>
            </a:r>
            <a:r>
              <a:rPr lang="en-US" dirty="0"/>
              <a:t>, </a:t>
            </a:r>
            <a:r>
              <a:rPr lang="en-US" b="1" dirty="0"/>
              <a:t>T0pp</a:t>
            </a:r>
            <a:r>
              <a:rPr lang="en-US" dirty="0"/>
              <a:t>, </a:t>
            </a:r>
            <a:r>
              <a:rPr lang="en-US" b="1" dirty="0"/>
              <a:t>Tk-Instruct</a:t>
            </a:r>
            <a:r>
              <a:rPr lang="en-US" dirty="0"/>
              <a:t>, and </a:t>
            </a:r>
            <a:r>
              <a:rPr lang="en-US" b="1" dirty="0"/>
              <a:t>Vicuna</a:t>
            </a:r>
            <a:r>
              <a:rPr lang="en-US" dirty="0"/>
              <a:t>.</a:t>
            </a:r>
          </a:p>
          <a:p>
            <a:pPr marL="457200" lvl="1" indent="0">
              <a:buFont typeface="+mj-lt"/>
              <a:buNone/>
            </a:pPr>
            <a:r>
              <a:rPr lang="en-US" dirty="0"/>
              <a:t>As shown in the graphs, </a:t>
            </a:r>
            <a:r>
              <a:rPr lang="en-US" b="1" dirty="0"/>
              <a:t>Flan-T5</a:t>
            </a:r>
            <a:r>
              <a:rPr lang="en-US" dirty="0"/>
              <a:t> demonstrated the highest performance in terms of </a:t>
            </a:r>
            <a:r>
              <a:rPr lang="en-US" b="1" dirty="0"/>
              <a:t>precision</a:t>
            </a:r>
            <a:r>
              <a:rPr lang="en-US" dirty="0"/>
              <a:t>, </a:t>
            </a:r>
            <a:r>
              <a:rPr lang="en-US" b="1" dirty="0"/>
              <a:t>specificity</a:t>
            </a:r>
            <a:r>
              <a:rPr lang="en-US" dirty="0"/>
              <a:t>, and </a:t>
            </a:r>
            <a:r>
              <a:rPr lang="en-US" b="1" dirty="0"/>
              <a:t>F1 score</a:t>
            </a:r>
            <a:r>
              <a:rPr lang="en-US" dirty="0"/>
              <a:t>, followed by </a:t>
            </a:r>
            <a:r>
              <a:rPr lang="en-US" b="1" dirty="0"/>
              <a:t>T0pp</a:t>
            </a:r>
            <a:r>
              <a:rPr lang="en-US" dirty="0"/>
              <a:t>.</a:t>
            </a:r>
          </a:p>
          <a:p>
            <a:pPr>
              <a:buFont typeface="+mj-lt"/>
              <a:buAutoNum type="arabicPeriod"/>
            </a:pPr>
            <a:endParaRPr lang="en-US" dirty="0"/>
          </a:p>
          <a:p>
            <a:pPr marL="457200" lvl="1" indent="0">
              <a:buFont typeface="+mj-lt"/>
              <a:buNone/>
            </a:pPr>
            <a:r>
              <a:rPr lang="en-US" dirty="0"/>
              <a:t>In few-shot learning only </a:t>
            </a:r>
            <a:r>
              <a:rPr lang="en-US" b="1" dirty="0"/>
              <a:t>Flan-T5</a:t>
            </a:r>
            <a:r>
              <a:rPr lang="en-US" dirty="0"/>
              <a:t> once again achieved the best performance, especially in terms of </a:t>
            </a:r>
            <a:r>
              <a:rPr lang="en-US" b="1" dirty="0"/>
              <a:t>specificity</a:t>
            </a:r>
            <a:r>
              <a:rPr lang="en-US" dirty="0"/>
              <a:t> and </a:t>
            </a:r>
            <a:r>
              <a:rPr lang="en-US" b="1" dirty="0"/>
              <a:t>F1 score</a:t>
            </a:r>
            <a:r>
              <a:rPr lang="en-US" dirty="0"/>
              <a:t>. []</a:t>
            </a:r>
          </a:p>
          <a:p>
            <a:pPr marL="457200" lvl="1" indent="0">
              <a:buFont typeface="+mj-lt"/>
              <a:buNone/>
            </a:pPr>
            <a:r>
              <a:rPr lang="en-US" dirty="0"/>
              <a:t> </a:t>
            </a:r>
          </a:p>
          <a:p>
            <a:pPr>
              <a:buFont typeface="Arial" panose="020B0604020202020204" pitchFamily="34" charset="0"/>
              <a:buNone/>
            </a:pPr>
            <a:br>
              <a:rPr lang="en-US" dirty="0"/>
            </a:br>
            <a:r>
              <a:rPr lang="en-US" dirty="0"/>
              <a:t>To demonstrate the practical applicability of our approach, we applied it to </a:t>
            </a:r>
            <a:r>
              <a:rPr lang="en-US" b="1" dirty="0"/>
              <a:t>28 drugs</a:t>
            </a:r>
            <a:r>
              <a:rPr lang="en-US" dirty="0"/>
              <a:t> from the </a:t>
            </a:r>
            <a:r>
              <a:rPr lang="en-US" b="1" dirty="0"/>
              <a:t>Comprehensive in vitro Proarrhythmia Assay (CiPA) initiative</a:t>
            </a:r>
            <a:r>
              <a:rPr lang="en-US" dirty="0"/>
              <a:t>, extracting </a:t>
            </a:r>
            <a:r>
              <a:rPr lang="en-US" b="1" dirty="0"/>
              <a:t>7 hundred thousand sentences</a:t>
            </a:r>
            <a:r>
              <a:rPr lang="en-US" dirty="0"/>
              <a:t> from FDA labels.</a:t>
            </a:r>
          </a:p>
          <a:p>
            <a:pPr>
              <a:buFont typeface="Arial" panose="020B0604020202020204" pitchFamily="34" charset="0"/>
              <a:buChar char="•"/>
            </a:pPr>
            <a:r>
              <a:rPr lang="en-US" dirty="0"/>
              <a:t>The right-hand table shows the results, where:</a:t>
            </a:r>
          </a:p>
          <a:p>
            <a:pPr marL="742950" lvl="1" indent="-285750">
              <a:buFont typeface="Arial" panose="020B0604020202020204" pitchFamily="34" charset="0"/>
              <a:buChar char="•"/>
            </a:pPr>
            <a:r>
              <a:rPr lang="en-US" b="1" dirty="0"/>
              <a:t>Total sentences</a:t>
            </a:r>
            <a:r>
              <a:rPr lang="en-US" dirty="0"/>
              <a:t> represent the number of extracted sentences for each drug.</a:t>
            </a:r>
          </a:p>
          <a:p>
            <a:pPr marL="742950" lvl="1" indent="-285750">
              <a:buFont typeface="Arial" panose="020B0604020202020204" pitchFamily="34" charset="0"/>
              <a:buChar char="•"/>
            </a:pPr>
            <a:r>
              <a:rPr lang="en-US" b="1" dirty="0"/>
              <a:t>Predicted positively</a:t>
            </a:r>
            <a:r>
              <a:rPr lang="en-US" dirty="0"/>
              <a:t> indicates the number of sentences classified as describing intrinsic factors, with the true positives shown in parentheses.</a:t>
            </a:r>
          </a:p>
          <a:p>
            <a:pPr>
              <a:buFont typeface="Arial" panose="020B0604020202020204" pitchFamily="34" charset="0"/>
              <a:buChar char="•"/>
            </a:pPr>
            <a:r>
              <a:rPr lang="en-US" dirty="0"/>
              <a:t>Overall, our approach achieved a </a:t>
            </a:r>
            <a:r>
              <a:rPr lang="en-US" b="1" dirty="0"/>
              <a:t>precision rate of 78.5%</a:t>
            </a:r>
            <a:r>
              <a:rPr lang="en-US" dirty="0"/>
              <a:t>, </a:t>
            </a:r>
          </a:p>
          <a:p>
            <a:pPr>
              <a:buFont typeface="Arial" panose="020B0604020202020204" pitchFamily="34" charset="0"/>
              <a:buChar char="•"/>
            </a:pPr>
            <a:endParaRPr lang="en-US" dirty="0"/>
          </a:p>
          <a:p>
            <a:pPr>
              <a:buFont typeface="Arial" panose="020B0604020202020204" pitchFamily="34" charset="0"/>
              <a:buNone/>
            </a:pPr>
            <a:r>
              <a:rPr lang="en-US" dirty="0"/>
              <a:t>Unlike the fine-tuned </a:t>
            </a:r>
            <a:r>
              <a:rPr lang="en-US" b="1" dirty="0" err="1"/>
              <a:t>BioBERT</a:t>
            </a:r>
            <a:r>
              <a:rPr lang="en-US" dirty="0"/>
              <a:t> approach, which requires two steps—first, identifying </a:t>
            </a:r>
            <a:r>
              <a:rPr lang="en-US" b="1" dirty="0"/>
              <a:t>PK-DDI</a:t>
            </a:r>
            <a:r>
              <a:rPr lang="en-US" dirty="0"/>
              <a:t> sentences, and second, classifying the object and precipitant drug—these large language models require only one step, where running the model to identify the patient intrinsic factor is enough.</a:t>
            </a:r>
            <a:br>
              <a:rPr lang="en-US" dirty="0"/>
            </a:br>
            <a:endParaRPr lang="en-US" dirty="0"/>
          </a:p>
          <a:p>
            <a:r>
              <a:rPr lang="en-US" dirty="0"/>
              <a:t>In conclusion, this evaluation highlights the potential of large language models to automate the extraction of intrinsic factors affecting drug exposure from large-scale biomedical text, supporting real-world regulatory applications.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21</a:t>
            </a:fld>
            <a:endParaRPr lang="en-US"/>
          </a:p>
        </p:txBody>
      </p:sp>
    </p:spTree>
    <p:extLst>
      <p:ext uri="{BB962C8B-B14F-4D97-AF65-F5344CB8AC3E}">
        <p14:creationId xmlns:p14="http://schemas.microsoft.com/office/powerpoint/2010/main" val="343828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study, we aimed to identify clinical exposure changes due to pharmacokinetic drug-drug interactions (PK-DDIs). This process involved three key steps:</a:t>
            </a:r>
          </a:p>
          <a:p>
            <a:pPr>
              <a:buFont typeface="+mj-lt"/>
              <a:buAutoNum type="arabicPeriod"/>
            </a:pPr>
            <a:r>
              <a:rPr lang="en-US" b="1" dirty="0"/>
              <a:t>Obtain an annotated dataset</a:t>
            </a:r>
            <a:r>
              <a:rPr lang="en-US" dirty="0"/>
              <a:t> to fine-tune a pre-trained language model.</a:t>
            </a:r>
          </a:p>
          <a:p>
            <a:pPr>
              <a:buFont typeface="+mj-lt"/>
              <a:buAutoNum type="arabicPeriod"/>
            </a:pPr>
            <a:r>
              <a:rPr lang="en-US" b="1" dirty="0"/>
              <a:t>Identify sentences</a:t>
            </a:r>
            <a:r>
              <a:rPr lang="en-US" dirty="0"/>
              <a:t> containing Drug-drug Interaction information categorized as PK-DDI.</a:t>
            </a:r>
          </a:p>
          <a:p>
            <a:pPr>
              <a:buFont typeface="+mj-lt"/>
              <a:buAutoNum type="arabicPeriod"/>
            </a:pPr>
            <a:r>
              <a:rPr lang="en-US" b="1" dirty="0"/>
              <a:t>Extract precipitant and object drugs</a:t>
            </a:r>
            <a:r>
              <a:rPr lang="en-US" dirty="0"/>
              <a:t> from those sentences identified as PK-DDI. []</a:t>
            </a:r>
          </a:p>
          <a:p>
            <a:br>
              <a:rPr lang="en-US" dirty="0"/>
            </a:br>
            <a:r>
              <a:rPr lang="en-US" b="1" dirty="0"/>
              <a:t>Second Study</a:t>
            </a:r>
          </a:p>
          <a:p>
            <a:r>
              <a:rPr lang="en-US" dirty="0"/>
              <a:t>The second study demonstrated how large language models (LLMs) can make it feasible to extract clinical pharmacology information without requiring fine-tuning. We conducted this study as follows:</a:t>
            </a:r>
          </a:p>
          <a:p>
            <a:pPr>
              <a:buFont typeface="Arial" panose="020B0604020202020204" pitchFamily="34" charset="0"/>
              <a:buChar char="•"/>
            </a:pPr>
            <a:r>
              <a:rPr lang="en-US" dirty="0"/>
              <a:t>We first tested the models on </a:t>
            </a:r>
            <a:r>
              <a:rPr lang="en-US" b="1" dirty="0"/>
              <a:t>PK-DDI sentence classification</a:t>
            </a:r>
            <a:r>
              <a:rPr lang="en-US" dirty="0"/>
              <a:t>, using four well-known LLMs:</a:t>
            </a:r>
            <a:br>
              <a:rPr lang="en-US" dirty="0"/>
            </a:br>
            <a:r>
              <a:rPr lang="en-US" b="1" dirty="0"/>
              <a:t>Tk-Instruct</a:t>
            </a:r>
            <a:r>
              <a:rPr lang="en-US" dirty="0"/>
              <a:t>, </a:t>
            </a:r>
            <a:r>
              <a:rPr lang="en-US" b="1" dirty="0"/>
              <a:t>Vicuna</a:t>
            </a:r>
            <a:r>
              <a:rPr lang="en-US" dirty="0"/>
              <a:t>, </a:t>
            </a:r>
            <a:r>
              <a:rPr lang="en-US" b="1" dirty="0"/>
              <a:t>T0pp</a:t>
            </a:r>
            <a:r>
              <a:rPr lang="en-US" dirty="0"/>
              <a:t>, and </a:t>
            </a:r>
            <a:r>
              <a:rPr lang="en-US" b="1" dirty="0"/>
              <a:t>Flan-T5-XXL</a:t>
            </a:r>
            <a:r>
              <a:rPr lang="en-US" dirty="0"/>
              <a:t>.</a:t>
            </a:r>
          </a:p>
          <a:p>
            <a:pPr>
              <a:buFont typeface="Arial" panose="020B0604020202020204" pitchFamily="34" charset="0"/>
              <a:buChar char="•"/>
            </a:pPr>
            <a:r>
              <a:rPr lang="en-US" dirty="0"/>
              <a:t>Next, we applied the models to a new task—</a:t>
            </a:r>
            <a:r>
              <a:rPr lang="en-US" b="1" dirty="0"/>
              <a:t>identifying intrinsic factors</a:t>
            </a:r>
            <a:r>
              <a:rPr lang="en-US" dirty="0"/>
              <a:t> affecting drug clinical exposure, such as age, weight, and genetics.</a:t>
            </a:r>
          </a:p>
          <a:p>
            <a:pPr>
              <a:buFont typeface="Arial" panose="020B0604020202020204" pitchFamily="34" charset="0"/>
              <a:buChar char="•"/>
            </a:pPr>
            <a:r>
              <a:rPr lang="en-US" dirty="0"/>
              <a:t>Both </a:t>
            </a:r>
            <a:r>
              <a:rPr lang="en-US" b="1" dirty="0"/>
              <a:t>zero-shot</a:t>
            </a:r>
            <a:r>
              <a:rPr lang="en-US" dirty="0"/>
              <a:t> and </a:t>
            </a:r>
            <a:r>
              <a:rPr lang="en-US" b="1" dirty="0"/>
              <a:t>few-shot learning</a:t>
            </a:r>
            <a:r>
              <a:rPr lang="en-US" dirty="0"/>
              <a:t> approaches provided excellent performance.</a:t>
            </a:r>
          </a:p>
          <a:p>
            <a:pPr>
              <a:buFont typeface="Arial" panose="020B0604020202020204" pitchFamily="34" charset="0"/>
              <a:buChar char="•"/>
            </a:pPr>
            <a:r>
              <a:rPr lang="en-US" dirty="0"/>
              <a:t>These models stood out because they didn’t require fine-tuning, making their implementation and usage much simpler compared to the fine-tuned </a:t>
            </a:r>
            <a:r>
              <a:rPr lang="en-US" dirty="0" err="1"/>
              <a:t>BioBERT</a:t>
            </a:r>
            <a:r>
              <a:rPr lang="en-US" dirty="0"/>
              <a:t> model.</a:t>
            </a:r>
          </a:p>
          <a:p>
            <a:pPr>
              <a:buFont typeface="Arial" panose="020B0604020202020204" pitchFamily="34" charset="0"/>
              <a:buChar char="•"/>
            </a:pPr>
            <a:r>
              <a:rPr lang="en-US" dirty="0"/>
              <a:t>Ultimately, our results demonstrate the feasibility of deploying a </a:t>
            </a:r>
            <a:r>
              <a:rPr lang="en-US" b="1" dirty="0"/>
              <a:t>ChatGPT-like model within our network</a:t>
            </a:r>
            <a:r>
              <a:rPr lang="en-US" dirty="0"/>
              <a:t>, ensuring secure local environment and efficient extraction of regulatory data. []</a:t>
            </a:r>
          </a:p>
          <a:p>
            <a:endParaRPr lang="en-US" dirty="0"/>
          </a:p>
          <a:p>
            <a:br>
              <a:rPr lang="en-US" dirty="0"/>
            </a:br>
            <a:r>
              <a:rPr lang="en-US" dirty="0"/>
              <a:t>For future work</a:t>
            </a:r>
            <a:br>
              <a:rPr lang="en-US" dirty="0"/>
            </a:br>
            <a:r>
              <a:rPr lang="en-US" b="1" dirty="0"/>
              <a:t>LLM Image Processing Capabilities</a:t>
            </a:r>
            <a:r>
              <a:rPr lang="en-US" dirty="0"/>
              <a:t>:</a:t>
            </a:r>
            <a:br>
              <a:rPr lang="en-US" dirty="0"/>
            </a:br>
            <a:r>
              <a:rPr lang="en-US" dirty="0"/>
              <a:t>similar to what we did on text extraction, we can use </a:t>
            </a:r>
            <a:r>
              <a:rPr lang="en-US" b="1" dirty="0"/>
              <a:t>large language models (LLMs)</a:t>
            </a:r>
            <a:r>
              <a:rPr lang="en-US" dirty="0"/>
              <a:t> with the capability to accept and process images. This would enable automated extraction of relevant information from drug labels, clinical charts, and medical images</a:t>
            </a:r>
            <a:br>
              <a:rPr lang="en-US" dirty="0"/>
            </a:br>
            <a:br>
              <a:rPr lang="en-US" dirty="0"/>
            </a:br>
            <a:r>
              <a:rPr lang="en-US" dirty="0"/>
              <a:t>Develop user-friendly interfaces to facilitate the adoption of these models by non-technical users, enabling broader application within the FDA network.</a:t>
            </a:r>
          </a:p>
          <a:p>
            <a:pPr>
              <a:buFont typeface="+mj-lt"/>
              <a:buNone/>
            </a:pPr>
            <a:br>
              <a:rPr lang="en-US" b="1" dirty="0"/>
            </a:br>
            <a:r>
              <a:rPr lang="en-US" b="1" dirty="0"/>
              <a:t>Real-Time Adaptation</a:t>
            </a:r>
            <a:r>
              <a:rPr lang="en-US" dirty="0"/>
              <a:t>: where models can update or refine their knowledge dynamically based on new data without requiring retraining from scratch.</a:t>
            </a:r>
          </a:p>
          <a:p>
            <a:br>
              <a:rPr lang="en-US" dirty="0"/>
            </a:b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22</a:t>
            </a:fld>
            <a:endParaRPr lang="en-US"/>
          </a:p>
        </p:txBody>
      </p:sp>
    </p:spTree>
    <p:extLst>
      <p:ext uri="{BB962C8B-B14F-4D97-AF65-F5344CB8AC3E}">
        <p14:creationId xmlns:p14="http://schemas.microsoft.com/office/powerpoint/2010/main" val="30533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express my gratitude to Zhihua for leading this project and to all our team members for their valuable assistance.</a:t>
            </a:r>
            <a:br>
              <a:rPr lang="en-US" dirty="0"/>
            </a:br>
            <a:br>
              <a:rPr lang="en-US" dirty="0"/>
            </a:br>
            <a:r>
              <a:rPr lang="en-US" dirty="0"/>
              <a:t>I would be happy to address any questions you may have.</a:t>
            </a:r>
          </a:p>
        </p:txBody>
      </p:sp>
      <p:sp>
        <p:nvSpPr>
          <p:cNvPr id="4" name="Slide Number Placeholder 3"/>
          <p:cNvSpPr>
            <a:spLocks noGrp="1"/>
          </p:cNvSpPr>
          <p:nvPr>
            <p:ph type="sldNum" sz="quarter" idx="5"/>
          </p:nvPr>
        </p:nvSpPr>
        <p:spPr/>
        <p:txBody>
          <a:bodyPr/>
          <a:lstStyle/>
          <a:p>
            <a:fld id="{3D606C94-DD9B-4665-A569-A3669BBED041}" type="slidenum">
              <a:rPr lang="en-US" smtClean="0"/>
              <a:t>23</a:t>
            </a:fld>
            <a:endParaRPr lang="en-US"/>
          </a:p>
        </p:txBody>
      </p:sp>
    </p:spTree>
    <p:extLst>
      <p:ext uri="{BB962C8B-B14F-4D97-AF65-F5344CB8AC3E}">
        <p14:creationId xmlns:p14="http://schemas.microsoft.com/office/powerpoint/2010/main" val="3892599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up these models, we have two approaches:</a:t>
            </a:r>
          </a:p>
          <a:p>
            <a:pPr>
              <a:buFont typeface="Arial" panose="020B0604020202020204" pitchFamily="34" charset="0"/>
              <a:buNone/>
            </a:pPr>
            <a:r>
              <a:rPr lang="en-US" b="1" dirty="0"/>
              <a:t>Traditional Machine Learning</a:t>
            </a:r>
            <a:r>
              <a:rPr lang="en-US" dirty="0"/>
              <a:t>:</a:t>
            </a:r>
            <a:br>
              <a:rPr lang="en-US" dirty="0"/>
            </a:br>
            <a:r>
              <a:rPr lang="en-US" dirty="0"/>
              <a:t>In this approach, we manually train the model using labeled data, where it learns the relationship between different words.</a:t>
            </a:r>
          </a:p>
          <a:p>
            <a:pPr>
              <a:buFont typeface="Arial" panose="020B0604020202020204" pitchFamily="34" charset="0"/>
              <a:buNone/>
            </a:pPr>
            <a:r>
              <a:rPr lang="en-US" b="1" dirty="0"/>
              <a:t>Pre-trained Transformer-Based LLMs</a:t>
            </a:r>
            <a:r>
              <a:rPr lang="en-US" dirty="0"/>
              <a:t>:</a:t>
            </a:r>
            <a:br>
              <a:rPr lang="en-US" dirty="0"/>
            </a:br>
            <a:r>
              <a:rPr lang="en-US" dirty="0"/>
              <a:t>Alternatively, we can leverage pre-trained transformer models, which already understand complex language patterns. These models only require fine-tuning on specific biomedical tasks, making them faster and more efficient to implement.</a:t>
            </a:r>
          </a:p>
          <a:p>
            <a:r>
              <a:rPr lang="en-US" dirty="0"/>
              <a:t>By following this approach, we aim to automate the extraction of pharmacokinetic interaction data with greater accuracy and efficiency, significantly reducing the manual workload.</a:t>
            </a:r>
          </a:p>
        </p:txBody>
      </p:sp>
      <p:sp>
        <p:nvSpPr>
          <p:cNvPr id="4" name="Slide Number Placeholder 3"/>
          <p:cNvSpPr>
            <a:spLocks noGrp="1"/>
          </p:cNvSpPr>
          <p:nvPr>
            <p:ph type="sldNum" sz="quarter" idx="5"/>
          </p:nvPr>
        </p:nvSpPr>
        <p:spPr/>
        <p:txBody>
          <a:bodyPr/>
          <a:lstStyle/>
          <a:p>
            <a:fld id="{3D606C94-DD9B-4665-A569-A3669BBED041}" type="slidenum">
              <a:rPr lang="en-US" smtClean="0"/>
              <a:t>25</a:t>
            </a:fld>
            <a:endParaRPr lang="en-US"/>
          </a:p>
        </p:txBody>
      </p:sp>
    </p:spTree>
    <p:extLst>
      <p:ext uri="{BB962C8B-B14F-4D97-AF65-F5344CB8AC3E}">
        <p14:creationId xmlns:p14="http://schemas.microsoft.com/office/powerpoint/2010/main" val="416425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Traditional neural networks have two major limitations:</a:t>
            </a:r>
          </a:p>
          <a:p>
            <a:endParaRPr lang="en-US" sz="800" dirty="0"/>
          </a:p>
          <a:p>
            <a:pPr>
              <a:buFont typeface="+mj-lt"/>
              <a:buAutoNum type="arabicPeriod"/>
            </a:pPr>
            <a:r>
              <a:rPr lang="en-US" sz="800" b="1" dirty="0"/>
              <a:t>Slow Training</a:t>
            </a:r>
            <a:r>
              <a:rPr lang="en-US" sz="800" dirty="0"/>
              <a:t>: Training these models requires large datasets and extensive computational resources, making the process slow and inefficient.</a:t>
            </a:r>
          </a:p>
          <a:p>
            <a:pPr>
              <a:buFont typeface="+mj-lt"/>
              <a:buAutoNum type="arabicPeriod"/>
            </a:pPr>
            <a:r>
              <a:rPr lang="en-US" sz="800" b="1" dirty="0"/>
              <a:t>Vanishing Gradient Problem</a:t>
            </a:r>
            <a:r>
              <a:rPr lang="en-US" sz="800" dirty="0"/>
              <a:t>: When dealing with long sequences, traditional neural networks often lose the relationship between distant words. For example, in a long sentence, the connection between the first and last word may be lost, making it difficult for the model to capture context accurately.</a:t>
            </a:r>
            <a:br>
              <a:rPr lang="en-US" sz="800" dirty="0"/>
            </a:br>
            <a:endParaRPr lang="en-US" sz="800" dirty="0"/>
          </a:p>
          <a:p>
            <a:r>
              <a:rPr lang="en-US" sz="800" dirty="0"/>
              <a:t>Now, let’s compare this to </a:t>
            </a:r>
            <a:r>
              <a:rPr lang="en-US" sz="800" b="1" dirty="0"/>
              <a:t>pre-trained transformer-based models</a:t>
            </a:r>
            <a:r>
              <a:rPr lang="en-US" sz="800" dirty="0"/>
              <a:t>, which leverage the attention mechanism. Imagine you’re given a book and asked to answer a question. </a:t>
            </a:r>
          </a:p>
          <a:p>
            <a:r>
              <a:rPr lang="en-US" sz="800" dirty="0"/>
              <a:t>You have two options:</a:t>
            </a:r>
          </a:p>
          <a:p>
            <a:endParaRPr lang="en-US" sz="800" dirty="0"/>
          </a:p>
          <a:p>
            <a:pPr>
              <a:buFont typeface="+mj-lt"/>
              <a:buNone/>
            </a:pPr>
            <a:r>
              <a:rPr lang="en-US" sz="800" dirty="0"/>
              <a:t>You could read the entire book from cover to cover, which might take a week and result in vague answers. Or the second option, you could go straight to the index, find the relevant chapter, and extract only the necessary information in a few minutes.</a:t>
            </a:r>
          </a:p>
          <a:p>
            <a:r>
              <a:rPr lang="en-US" sz="800" dirty="0"/>
              <a:t>Clearly, the second approach is more efficient. This is how transformer-based large language models work—they focus on relevant parts of the input using attention mechanisms, enabling faster and more precise information extraction.</a:t>
            </a:r>
          </a:p>
          <a:p>
            <a:endParaRPr lang="en-US" sz="800" dirty="0"/>
          </a:p>
          <a:p>
            <a:r>
              <a:rPr lang="en-US" sz="800" dirty="0"/>
              <a:t>To use a transformer-based LLM, we have two main options:</a:t>
            </a:r>
          </a:p>
          <a:p>
            <a:pPr>
              <a:buFont typeface="+mj-lt"/>
              <a:buAutoNum type="arabicPeriod"/>
            </a:pPr>
            <a:r>
              <a:rPr lang="en-US" sz="800" b="1" dirty="0"/>
              <a:t>Fine-tuning</a:t>
            </a:r>
            <a:r>
              <a:rPr lang="en-US" sz="800" dirty="0"/>
              <a:t>:  Such as BioBert which we discussed earlier about this model. </a:t>
            </a:r>
          </a:p>
          <a:p>
            <a:pPr>
              <a:buFont typeface="+mj-lt"/>
              <a:buAutoNum type="arabicPeriod"/>
            </a:pPr>
            <a:r>
              <a:rPr lang="en-US" sz="800" b="1" dirty="0"/>
              <a:t>In-context Learning (Zero or Few-Shot Learning)</a:t>
            </a:r>
            <a:r>
              <a:rPr lang="en-US" sz="800" dirty="0"/>
              <a:t>: With very large language models, we can use zero-shot or few-shot learning, where the model performs tasks with minimal or no labeled data. This drastically reduces the need for large datasets and makes the model adaptable to a variety of new tasks.</a:t>
            </a:r>
          </a:p>
          <a:p>
            <a:pPr>
              <a:buFont typeface="+mj-lt"/>
              <a:buAutoNum type="arabicPeriod"/>
            </a:pPr>
            <a:endParaRPr lang="en-US" sz="800" dirty="0"/>
          </a:p>
          <a:p>
            <a:r>
              <a:rPr lang="en-US" sz="800" dirty="0"/>
              <a:t>In summary, transformer-based models and LLMs offer significant advantages over traditional neural networks by enabling faster training, better handling of long sequences, and the ability to perform zero-shot or few-shot learning.</a:t>
            </a:r>
          </a:p>
        </p:txBody>
      </p:sp>
      <p:sp>
        <p:nvSpPr>
          <p:cNvPr id="4" name="Slide Number Placeholder 3"/>
          <p:cNvSpPr>
            <a:spLocks noGrp="1"/>
          </p:cNvSpPr>
          <p:nvPr>
            <p:ph type="sldNum" sz="quarter" idx="5"/>
          </p:nvPr>
        </p:nvSpPr>
        <p:spPr/>
        <p:txBody>
          <a:bodyPr/>
          <a:lstStyle/>
          <a:p>
            <a:fld id="{3D606C94-DD9B-4665-A569-A3669BBED041}" type="slidenum">
              <a:rPr lang="en-US" smtClean="0"/>
              <a:t>26</a:t>
            </a:fld>
            <a:endParaRPr lang="en-US"/>
          </a:p>
        </p:txBody>
      </p:sp>
    </p:spTree>
    <p:extLst>
      <p:ext uri="{BB962C8B-B14F-4D97-AF65-F5344CB8AC3E}">
        <p14:creationId xmlns:p14="http://schemas.microsoft.com/office/powerpoint/2010/main" val="42163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study. The primary goal was to fine-tuned a large language model that can extract </a:t>
            </a:r>
            <a:r>
              <a:rPr lang="en-US" b="1" dirty="0"/>
              <a:t>clinical pharmacology information</a:t>
            </a:r>
            <a:r>
              <a:rPr lang="en-US" dirty="0"/>
              <a:t> from biomedical text. This includes extracting </a:t>
            </a:r>
            <a:r>
              <a:rPr lang="en-US" b="1" dirty="0"/>
              <a:t>critical biomedical data</a:t>
            </a:r>
            <a:r>
              <a:rPr lang="en-US" dirty="0"/>
              <a:t> from sources such as drug labels or biomedical literature. In a broader aspect,  we focused on pharmacokinetic drug-drug interactions, which are important in understanding how one drug affects another’s drug’s clinical exposure [].</a:t>
            </a:r>
          </a:p>
          <a:p>
            <a:endParaRPr lang="en-US" dirty="0"/>
          </a:p>
          <a:p>
            <a:r>
              <a:rPr lang="en-US" dirty="0"/>
              <a:t>Imagine a patient taking two drugs, where one drug unexpectedly reduces the efficacy of the other one. [] Therefor, there is a directional relationship between these two drugs and it’s important because it can have life-threatening consequences. []</a:t>
            </a:r>
          </a:p>
          <a:p>
            <a:endParaRPr lang="en-US" dirty="0"/>
          </a:p>
          <a:p>
            <a:r>
              <a:rPr lang="en-US" dirty="0"/>
              <a:t>So, there are two primary tasks expected from our model. First, it identifies sentences containing DDIs. Second task, it distinguishes the roles of the drugs involved: the 'object drug,' whose exposure is </a:t>
            </a:r>
            <a:r>
              <a:rPr lang="en-US" b="1" dirty="0"/>
              <a:t>altered</a:t>
            </a:r>
            <a:r>
              <a:rPr lang="en-US" dirty="0"/>
              <a:t>, and the 'precipitant drug,' which causes the </a:t>
            </a:r>
            <a:r>
              <a:rPr lang="en-US" b="1" dirty="0"/>
              <a:t>change</a:t>
            </a:r>
            <a:r>
              <a:rPr lang="en-US" dirty="0"/>
              <a:t>.  </a:t>
            </a:r>
          </a:p>
          <a:p>
            <a:endParaRPr lang="en-US" dirty="0"/>
          </a:p>
          <a:p>
            <a:r>
              <a:rPr lang="en-US" dirty="0"/>
              <a:t>We have two examples from </a:t>
            </a:r>
            <a:r>
              <a:rPr lang="en-US" dirty="0" err="1"/>
              <a:t>dailymed</a:t>
            </a:r>
            <a:r>
              <a:rPr lang="en-US" dirty="0"/>
              <a:t>, we know that both relates to pk DDI ( Read the example)</a:t>
            </a:r>
          </a:p>
          <a:p>
            <a:br>
              <a:rPr lang="en-US" dirty="0"/>
            </a:br>
            <a:r>
              <a:rPr lang="en-US" dirty="0"/>
              <a:t>in the first sentence, grapefruit juice inhibits Pimozide metabolism, making it the precipitant and Pimozide the object drug. </a:t>
            </a:r>
          </a:p>
          <a:p>
            <a:endParaRPr lang="en-US" dirty="0"/>
          </a:p>
          <a:p>
            <a:r>
              <a:rPr lang="en-US" dirty="0"/>
              <a:t>In the second sentence, Verapamil increases Cyclosporine levels, identifying Verapamil as the precipitant and Cyclosporine as the object drug.</a:t>
            </a:r>
          </a:p>
          <a:p>
            <a:endParaRPr lang="en-US" dirty="0"/>
          </a:p>
          <a:p>
            <a:r>
              <a:rPr lang="en-US" dirty="0"/>
              <a:t>Extracting and classifying such information is invaluable for guiding therapeutic decisions, detecting adverse interactions, and simplifying drug development processes.</a:t>
            </a:r>
          </a:p>
        </p:txBody>
      </p:sp>
      <p:sp>
        <p:nvSpPr>
          <p:cNvPr id="4" name="Slide Number Placeholder 3"/>
          <p:cNvSpPr>
            <a:spLocks noGrp="1"/>
          </p:cNvSpPr>
          <p:nvPr>
            <p:ph type="sldNum" sz="quarter" idx="5"/>
          </p:nvPr>
        </p:nvSpPr>
        <p:spPr/>
        <p:txBody>
          <a:bodyPr/>
          <a:lstStyle/>
          <a:p>
            <a:fld id="{3D606C94-DD9B-4665-A569-A3669BBED041}" type="slidenum">
              <a:rPr lang="en-US" smtClean="0"/>
              <a:t>3</a:t>
            </a:fld>
            <a:endParaRPr lang="en-US"/>
          </a:p>
        </p:txBody>
      </p:sp>
    </p:spTree>
    <p:extLst>
      <p:ext uri="{BB962C8B-B14F-4D97-AF65-F5344CB8AC3E}">
        <p14:creationId xmlns:p14="http://schemas.microsoft.com/office/powerpoint/2010/main" val="6357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primary goal of our first task is [] to identify whether a sentence describes a pharmacokinetic drug-drug interaction as PK-DDI or a non-PK DDI interaction</a:t>
            </a:r>
          </a:p>
          <a:p>
            <a:r>
              <a:rPr lang="en-US" sz="1200" dirty="0"/>
              <a:t>this process called </a:t>
            </a:r>
            <a:r>
              <a:rPr lang="en-US" sz="1200" i="1" dirty="0"/>
              <a:t>Relationship Extraction</a:t>
            </a:r>
            <a:r>
              <a:rPr lang="en-US" sz="1200" dirty="0"/>
              <a:t> (RE). </a:t>
            </a:r>
            <a:r>
              <a:rPr lang="en-US" sz="1200" b="1" dirty="0"/>
              <a:t>First,</a:t>
            </a:r>
            <a:r>
              <a:rPr lang="en-US" sz="1200" dirty="0"/>
              <a:t> we need to train our NLP model using Biomedical literature corpus to automatically classify each sentence as PK DDI or non-pk-DDI. []</a:t>
            </a:r>
            <a:endParaRPr lang="en-US" sz="1000" dirty="0"/>
          </a:p>
        </p:txBody>
      </p:sp>
      <p:sp>
        <p:nvSpPr>
          <p:cNvPr id="4" name="Slide Number Placeholder 3"/>
          <p:cNvSpPr>
            <a:spLocks noGrp="1"/>
          </p:cNvSpPr>
          <p:nvPr>
            <p:ph type="sldNum" sz="quarter" idx="5"/>
          </p:nvPr>
        </p:nvSpPr>
        <p:spPr/>
        <p:txBody>
          <a:bodyPr/>
          <a:lstStyle/>
          <a:p>
            <a:fld id="{3D606C94-DD9B-4665-A569-A3669BBED041}" type="slidenum">
              <a:rPr lang="en-US" smtClean="0"/>
              <a:t>4</a:t>
            </a:fld>
            <a:endParaRPr lang="en-US"/>
          </a:p>
        </p:txBody>
      </p:sp>
    </p:spTree>
    <p:extLst>
      <p:ext uri="{BB962C8B-B14F-4D97-AF65-F5344CB8AC3E}">
        <p14:creationId xmlns:p14="http://schemas.microsoft.com/office/powerpoint/2010/main" val="41542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p>
        </p:txBody>
      </p:sp>
      <p:sp>
        <p:nvSpPr>
          <p:cNvPr id="4" name="Slide Number Placeholder 3"/>
          <p:cNvSpPr>
            <a:spLocks noGrp="1"/>
          </p:cNvSpPr>
          <p:nvPr>
            <p:ph type="sldNum" sz="quarter" idx="5"/>
          </p:nvPr>
        </p:nvSpPr>
        <p:spPr/>
        <p:txBody>
          <a:bodyPr/>
          <a:lstStyle/>
          <a:p>
            <a:fld id="{3D606C94-DD9B-4665-A569-A3669BBED041}" type="slidenum">
              <a:rPr lang="en-US" smtClean="0"/>
              <a:t>5</a:t>
            </a:fld>
            <a:endParaRPr lang="en-US"/>
          </a:p>
        </p:txBody>
      </p:sp>
    </p:spTree>
    <p:extLst>
      <p:ext uri="{BB962C8B-B14F-4D97-AF65-F5344CB8AC3E}">
        <p14:creationId xmlns:p14="http://schemas.microsoft.com/office/powerpoint/2010/main" val="28682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br>
              <a:rPr lang="en-US" b="0" dirty="0"/>
            </a:br>
            <a:endParaRPr lang="en-US" b="0" dirty="0"/>
          </a:p>
          <a:p>
            <a:r>
              <a:rPr lang="en-US" b="0" dirty="0"/>
              <a:t>To build these models, we have two options:[]</a:t>
            </a:r>
          </a:p>
          <a:p>
            <a:r>
              <a:rPr lang="en-US" b="0" dirty="0"/>
              <a:t>1 traditional machine learning methods  , </a:t>
            </a:r>
          </a:p>
          <a:p>
            <a:r>
              <a:rPr lang="en-US" b="0" dirty="0"/>
              <a:t>2. and more advanced, pre-trained large language models  </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6</a:t>
            </a:fld>
            <a:endParaRPr lang="en-US"/>
          </a:p>
        </p:txBody>
      </p:sp>
    </p:spTree>
    <p:extLst>
      <p:ext uri="{BB962C8B-B14F-4D97-AF65-F5344CB8AC3E}">
        <p14:creationId xmlns:p14="http://schemas.microsoft.com/office/powerpoint/2010/main" val="428790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b="1" dirty="0"/>
              <a:t>Traditional Machine Learning</a:t>
            </a:r>
            <a:r>
              <a:rPr lang="en-US" sz="800" dirty="0"/>
              <a:t>:</a:t>
            </a:r>
            <a:br>
              <a:rPr lang="en-US" sz="800" dirty="0"/>
            </a:br>
            <a:r>
              <a:rPr lang="en-US" sz="800" dirty="0"/>
              <a:t>In this approach, we train the model using labeled data, where model learns the relationship between different words.</a:t>
            </a:r>
          </a:p>
          <a:p>
            <a:pPr>
              <a:buFont typeface="Arial" panose="020B0604020202020204" pitchFamily="34" charset="0"/>
              <a:buNone/>
            </a:pPr>
            <a:r>
              <a:rPr lang="en-US" sz="800" b="0" dirty="0"/>
              <a:t>But the problem is Slow Training issue: </a:t>
            </a:r>
            <a:r>
              <a:rPr lang="en-US" sz="800" dirty="0"/>
              <a:t>Training these models requires large datasets and extensive computational resources, which making all process slow and inefficient.</a:t>
            </a:r>
          </a:p>
          <a:p>
            <a:pPr>
              <a:buFont typeface="Arial" panose="020B0604020202020204" pitchFamily="34" charset="0"/>
              <a:buNone/>
            </a:pPr>
            <a:r>
              <a:rPr lang="en-US" sz="800" b="0" dirty="0"/>
              <a:t>And second issue is the Vanishing Gradient Problem: </a:t>
            </a:r>
            <a:r>
              <a:rPr lang="en-US" sz="800" dirty="0"/>
              <a:t>When dealing with long sequences, traditional neural networks often lose the relationship between distant words. For example, in a long sentence, the connection between the first and last word may be lost, making it difficult for the model to capture context accurately.[]</a:t>
            </a:r>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The second approach is Pre-trained Transformer-Based LLMs:</a:t>
            </a:r>
            <a:br>
              <a:rPr lang="en-US" sz="800" dirty="0"/>
            </a:br>
            <a:r>
              <a:rPr lang="en-US" sz="800" dirty="0"/>
              <a:t>Alternatively, we can leverage pre-trained transformer models, which already understand complex language patterns. [] These models only require fine-tuning on specific biomedical tasks, making them </a:t>
            </a:r>
            <a:r>
              <a:rPr lang="en-US" sz="800" b="1" dirty="0"/>
              <a:t>faster</a:t>
            </a:r>
            <a:r>
              <a:rPr lang="en-US" sz="800" dirty="0"/>
              <a:t> and more </a:t>
            </a:r>
            <a:r>
              <a:rPr lang="en-US" sz="800" b="1" dirty="0"/>
              <a:t>efficient</a:t>
            </a:r>
            <a:r>
              <a:rPr lang="en-US" sz="800" dirty="0"/>
              <a:t> to implement. </a:t>
            </a:r>
            <a:r>
              <a:rPr lang="en-US" sz="800" b="1" dirty="0"/>
              <a:t> </a:t>
            </a:r>
            <a:r>
              <a:rPr lang="en-US" sz="800" dirty="0"/>
              <a:t> So, Even though the model is pre-trained, we can fine-tuned them for a specific task of our interest by adjusting the models' parameters. This is similar to additional training but requires fewer resources.</a:t>
            </a:r>
          </a:p>
          <a:p>
            <a:pPr>
              <a:buFont typeface="Arial" panose="020B0604020202020204" pitchFamily="34" charset="0"/>
              <a:buNone/>
            </a:pPr>
            <a:endParaRPr lang="en-US" sz="800" dirty="0"/>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Overall , transformer-based Large Language Models offer significant advantages over traditional neural networks by enabling faster training, and using less rescores.</a:t>
            </a:r>
          </a:p>
          <a:p>
            <a:endParaRPr lang="en-US" sz="800" dirty="0"/>
          </a:p>
          <a:p>
            <a:endParaRPr lang="en-US" sz="800" dirty="0"/>
          </a:p>
          <a:p>
            <a:endParaRPr lang="en-US" sz="800" dirty="0"/>
          </a:p>
        </p:txBody>
      </p:sp>
      <p:sp>
        <p:nvSpPr>
          <p:cNvPr id="4" name="Slide Number Placeholder 3"/>
          <p:cNvSpPr>
            <a:spLocks noGrp="1"/>
          </p:cNvSpPr>
          <p:nvPr>
            <p:ph type="sldNum" sz="quarter" idx="5"/>
          </p:nvPr>
        </p:nvSpPr>
        <p:spPr/>
        <p:txBody>
          <a:bodyPr/>
          <a:lstStyle/>
          <a:p>
            <a:fld id="{3D606C94-DD9B-4665-A569-A3669BBED041}" type="slidenum">
              <a:rPr lang="en-US" smtClean="0"/>
              <a:t>7</a:t>
            </a:fld>
            <a:endParaRPr lang="en-US"/>
          </a:p>
        </p:txBody>
      </p:sp>
    </p:spTree>
    <p:extLst>
      <p:ext uri="{BB962C8B-B14F-4D97-AF65-F5344CB8AC3E}">
        <p14:creationId xmlns:p14="http://schemas.microsoft.com/office/powerpoint/2010/main" val="38917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work done in our previous project, which focused on fine-tuning a pre-trained </a:t>
            </a:r>
            <a:r>
              <a:rPr lang="en-US" dirty="0" err="1"/>
              <a:t>BioBERT</a:t>
            </a:r>
            <a:r>
              <a:rPr lang="en-US" dirty="0"/>
              <a:t> model for pharmacokinetic drug-drug interaction as (PK-DDI) extraction.</a:t>
            </a:r>
          </a:p>
          <a:p>
            <a:r>
              <a:rPr lang="en-US" dirty="0" err="1"/>
              <a:t>BioBERT</a:t>
            </a:r>
            <a:r>
              <a:rPr lang="en-US" dirty="0"/>
              <a:t>, a language model trained on </a:t>
            </a:r>
            <a:r>
              <a:rPr lang="en-US" b="1" dirty="0"/>
              <a:t>13 billion words</a:t>
            </a:r>
            <a:r>
              <a:rPr lang="en-US" dirty="0"/>
              <a:t> from PubMed abstracts and PMC full-text articles, has </a:t>
            </a:r>
            <a:r>
              <a:rPr lang="en-US" b="1" dirty="0"/>
              <a:t>340 million parameters</a:t>
            </a:r>
            <a:r>
              <a:rPr lang="en-US" dirty="0"/>
              <a:t>, making it highly suitable for tasks such as relationship extraction, named entity recognition (NER), and question answering. In this project, we fine-tuned </a:t>
            </a:r>
            <a:r>
              <a:rPr lang="en-US" dirty="0" err="1"/>
              <a:t>BioBERT</a:t>
            </a:r>
            <a:r>
              <a:rPr lang="en-US" dirty="0"/>
              <a:t> specifically for identifying PK-DDI sentences and distinguishing between </a:t>
            </a:r>
            <a:r>
              <a:rPr lang="en-US" b="1" dirty="0"/>
              <a:t>object drugs</a:t>
            </a:r>
            <a:r>
              <a:rPr lang="en-US" dirty="0"/>
              <a:t> and </a:t>
            </a:r>
            <a:r>
              <a:rPr lang="en-US" b="1" dirty="0"/>
              <a:t>precipitant drugs</a:t>
            </a:r>
            <a:r>
              <a:rPr lang="en-US" dirty="0"/>
              <a:t>. []</a:t>
            </a:r>
          </a:p>
          <a:p>
            <a:r>
              <a:rPr lang="en-US" dirty="0"/>
              <a:t>Here, the diagram illustrates the complete process:</a:t>
            </a:r>
          </a:p>
          <a:p>
            <a:endParaRPr lang="en-US" dirty="0"/>
          </a:p>
          <a:p>
            <a:r>
              <a:rPr lang="en-US" b="1" dirty="0"/>
              <a:t>First is Fine-Tuning</a:t>
            </a:r>
            <a:r>
              <a:rPr lang="en-US" dirty="0"/>
              <a:t>:</a:t>
            </a:r>
            <a:br>
              <a:rPr lang="en-US" dirty="0"/>
            </a:br>
            <a:r>
              <a:rPr lang="en-US" dirty="0"/>
              <a:t>We fine-tuned the pre-trained </a:t>
            </a:r>
            <a:r>
              <a:rPr lang="en-US" dirty="0" err="1"/>
              <a:t>BioBERT</a:t>
            </a:r>
            <a:r>
              <a:rPr lang="en-US" dirty="0"/>
              <a:t> model using </a:t>
            </a:r>
            <a:r>
              <a:rPr lang="en-US" b="1" dirty="0"/>
              <a:t>325 structured product tables</a:t>
            </a:r>
            <a:r>
              <a:rPr lang="en-US" dirty="0"/>
              <a:t> provided by the FDA (TAC2019), resulting in a custom model known as the </a:t>
            </a:r>
            <a:r>
              <a:rPr lang="en-US" b="1" dirty="0" err="1"/>
              <a:t>BioBERT</a:t>
            </a:r>
            <a:r>
              <a:rPr lang="en-US" b="1" dirty="0"/>
              <a:t> Directional DDI model</a:t>
            </a:r>
            <a:r>
              <a:rPr lang="en-US" dirty="0"/>
              <a:t>.</a:t>
            </a:r>
          </a:p>
          <a:p>
            <a:pPr>
              <a:buFont typeface="+mj-lt"/>
              <a:buNone/>
            </a:pPr>
            <a:endParaRPr lang="en-US" b="0" dirty="0"/>
          </a:p>
          <a:p>
            <a:pPr>
              <a:buFont typeface="+mj-lt"/>
              <a:buNone/>
            </a:pPr>
            <a:r>
              <a:rPr lang="en-US" b="0" dirty="0"/>
              <a:t>The second process </a:t>
            </a:r>
            <a:r>
              <a:rPr lang="en-US" b="1" dirty="0"/>
              <a:t>Model Validation</a:t>
            </a:r>
            <a:r>
              <a:rPr lang="en-US" dirty="0"/>
              <a:t>:</a:t>
            </a:r>
            <a:br>
              <a:rPr lang="en-US" dirty="0"/>
            </a:br>
            <a:r>
              <a:rPr lang="en-US" dirty="0"/>
              <a:t>So, the fine-tuned model was then tested and validated using </a:t>
            </a:r>
            <a:r>
              <a:rPr lang="en-US" b="1" dirty="0"/>
              <a:t>81 structured product labels again from TAC2019</a:t>
            </a:r>
            <a:r>
              <a:rPr lang="en-US" dirty="0"/>
              <a:t>, ensuring robust performance across a variety of scenarios.</a:t>
            </a:r>
          </a:p>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8</a:t>
            </a:fld>
            <a:endParaRPr lang="en-US"/>
          </a:p>
        </p:txBody>
      </p:sp>
    </p:spTree>
    <p:extLst>
      <p:ext uri="{BB962C8B-B14F-4D97-AF65-F5344CB8AC3E}">
        <p14:creationId xmlns:p14="http://schemas.microsoft.com/office/powerpoint/2010/main" val="26708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model’s performance, we use key validation metrics: </a:t>
            </a:r>
            <a:r>
              <a:rPr lang="en-US" b="1" dirty="0"/>
              <a:t>recall, precision,</a:t>
            </a:r>
            <a:r>
              <a:rPr lang="en-US" dirty="0"/>
              <a:t> and </a:t>
            </a:r>
            <a:r>
              <a:rPr lang="en-US" b="1" dirty="0"/>
              <a:t>F-score.</a:t>
            </a:r>
            <a:r>
              <a:rPr lang="en-US" dirty="0"/>
              <a:t> When these metrics altogether achieve high values—</a:t>
            </a:r>
            <a:r>
              <a:rPr lang="en-US" b="1" dirty="0"/>
              <a:t>close to 100%—</a:t>
            </a:r>
            <a:r>
              <a:rPr lang="en-US" dirty="0"/>
              <a:t>it indicates the model's robustness and ability to make accurate predictions.</a:t>
            </a:r>
            <a:br>
              <a:rPr lang="en-US" dirty="0"/>
            </a:br>
            <a:endParaRPr lang="en-US" dirty="0"/>
          </a:p>
          <a:p>
            <a:r>
              <a:rPr lang="en-US" dirty="0"/>
              <a:t>For the </a:t>
            </a:r>
            <a:r>
              <a:rPr lang="en-US" b="1" dirty="0"/>
              <a:t>first task</a:t>
            </a:r>
            <a:r>
              <a:rPr lang="en-US" dirty="0"/>
              <a:t>, which involves PK-DDI sentence identification I mean RE task, the model achieved a precision  </a:t>
            </a:r>
            <a:r>
              <a:rPr lang="en-US" b="1" dirty="0"/>
              <a:t> </a:t>
            </a:r>
            <a:r>
              <a:rPr lang="en-US" dirty="0"/>
              <a:t>recall  and   F-score  bigger higher 80 percent</a:t>
            </a:r>
            <a:r>
              <a:rPr lang="en-US" b="1" dirty="0"/>
              <a:t> </a:t>
            </a:r>
            <a:r>
              <a:rPr lang="en-US" dirty="0"/>
              <a:t>. []</a:t>
            </a:r>
          </a:p>
          <a:p>
            <a:r>
              <a:rPr lang="en-US" b="1" dirty="0"/>
              <a:t> </a:t>
            </a:r>
            <a:br>
              <a:rPr lang="en-US" dirty="0"/>
            </a:br>
            <a:r>
              <a:rPr lang="en-US" dirty="0"/>
              <a:t>For the </a:t>
            </a:r>
            <a:r>
              <a:rPr lang="en-US" b="1" dirty="0"/>
              <a:t>second task</a:t>
            </a:r>
            <a:r>
              <a:rPr lang="en-US" dirty="0"/>
              <a:t>—identifying object and precipitant drugs in PK-DDI sentences, NER task:</a:t>
            </a:r>
          </a:p>
          <a:p>
            <a:pPr>
              <a:buFont typeface="Arial" panose="020B0604020202020204" pitchFamily="34" charset="0"/>
              <a:buChar char="•"/>
            </a:pPr>
            <a:r>
              <a:rPr lang="en-US" dirty="0"/>
              <a:t>The model achieved </a:t>
            </a:r>
            <a:r>
              <a:rPr lang="en-US" b="1" dirty="0"/>
              <a:t>100% precision</a:t>
            </a:r>
            <a:r>
              <a:rPr lang="en-US" dirty="0"/>
              <a:t> for both object and precipitant drugs, indicating no false positives.</a:t>
            </a:r>
          </a:p>
          <a:p>
            <a:pPr>
              <a:buFont typeface="Arial" panose="020B0604020202020204" pitchFamily="34" charset="0"/>
              <a:buChar char="•"/>
            </a:pPr>
            <a:r>
              <a:rPr lang="en-US" dirty="0"/>
              <a:t>The </a:t>
            </a:r>
            <a:r>
              <a:rPr lang="en-US" b="1" dirty="0"/>
              <a:t>F-scores</a:t>
            </a:r>
            <a:r>
              <a:rPr lang="en-US" dirty="0"/>
              <a:t> were also exceptionally high, with </a:t>
            </a:r>
            <a:r>
              <a:rPr lang="en-US" b="1" dirty="0"/>
              <a:t>96.8%</a:t>
            </a:r>
            <a:r>
              <a:rPr lang="en-US" dirty="0"/>
              <a:t> for object drugs and </a:t>
            </a:r>
            <a:r>
              <a:rPr lang="en-US" b="1" dirty="0"/>
              <a:t>97.2%</a:t>
            </a:r>
            <a:r>
              <a:rPr lang="en-US" dirty="0"/>
              <a:t> for precipitant drugs, reflecting both high recall and precision. []</a:t>
            </a:r>
            <a:br>
              <a:rPr lang="en-US" dirty="0"/>
            </a:br>
            <a:br>
              <a:rPr lang="en-US" dirty="0"/>
            </a:br>
            <a:br>
              <a:rPr lang="en-US" dirty="0"/>
            </a:br>
            <a:endParaRPr lang="en-US" dirty="0"/>
          </a:p>
          <a:p>
            <a:r>
              <a:rPr lang="en-US" dirty="0"/>
              <a:t>[] In a later phase, we applied the Bio-BERT Directional DDI model to analyze sentences from FDA labels as part of the Comprehensive in vitro Proarrhythmia Assay (CiPA) initiative, as </a:t>
            </a:r>
            <a:r>
              <a:rPr lang="en-US" b="1" dirty="0"/>
              <a:t>a real-world problem </a:t>
            </a:r>
            <a:r>
              <a:rPr lang="en-US" dirty="0"/>
              <a:t>to identifying PK-DDI relationships . First column we have drug’s name. second column we have total sentences per each drug which overall there are </a:t>
            </a:r>
            <a:r>
              <a:rPr lang="en-US" b="1" dirty="0"/>
              <a:t>46 thousand sentences</a:t>
            </a:r>
            <a:r>
              <a:rPr lang="en-US" dirty="0"/>
              <a:t> extracted from FDA labels. The third column shows the PK-DDI sentences that appeared for each drug. And finally, the last column that demonstrate the number of time a drug targeted as object drug, </a:t>
            </a:r>
          </a:p>
          <a:p>
            <a:endParaRPr lang="en-US" dirty="0"/>
          </a:p>
          <a:p>
            <a:r>
              <a:rPr lang="en-US" dirty="0"/>
              <a:t>for example for </a:t>
            </a:r>
            <a:r>
              <a:rPr lang="en-US" b="1" dirty="0"/>
              <a:t>verapamil</a:t>
            </a:r>
            <a:r>
              <a:rPr lang="en-US" dirty="0"/>
              <a:t> we have 15 hundred times it shows the PK of this drug have changed due to a presence of another drug. </a:t>
            </a:r>
            <a:br>
              <a:rPr lang="en-US" dirty="0"/>
            </a:br>
            <a:endParaRPr lang="en-US" dirty="0"/>
          </a:p>
          <a:p>
            <a:r>
              <a:rPr lang="en-US" dirty="0"/>
              <a:t>Altogether, these metrics demonstrate the high reliability of the fine-tuned </a:t>
            </a:r>
            <a:r>
              <a:rPr lang="en-US" dirty="0" err="1"/>
              <a:t>BioBERT</a:t>
            </a:r>
            <a:r>
              <a:rPr lang="en-US" dirty="0"/>
              <a:t> model for automatically extracting directional pharmacokinetic drug-drug interaction information from biomedical text. </a:t>
            </a:r>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9</a:t>
            </a:fld>
            <a:endParaRPr lang="en-US"/>
          </a:p>
        </p:txBody>
      </p:sp>
    </p:spTree>
    <p:extLst>
      <p:ext uri="{BB962C8B-B14F-4D97-AF65-F5344CB8AC3E}">
        <p14:creationId xmlns:p14="http://schemas.microsoft.com/office/powerpoint/2010/main" val="114380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495-520C-E7DC-0C6C-36768B35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61930-CC70-FF13-2831-62CA8C3B3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CC53D-6D61-F7C7-AC2E-B4E6102C23EA}"/>
              </a:ext>
            </a:extLst>
          </p:cNvPr>
          <p:cNvSpPr>
            <a:spLocks noGrp="1"/>
          </p:cNvSpPr>
          <p:nvPr>
            <p:ph type="dt" sz="half" idx="10"/>
          </p:nvPr>
        </p:nvSpPr>
        <p:spPr/>
        <p:txBody>
          <a:bodyPr/>
          <a:lstStyle/>
          <a:p>
            <a:fld id="{C1A90834-727D-4EA4-B80C-D98DDFEB0F01}" type="datetime1">
              <a:rPr lang="en-US" smtClean="0"/>
              <a:t>4/7/2025</a:t>
            </a:fld>
            <a:endParaRPr lang="en-US"/>
          </a:p>
        </p:txBody>
      </p:sp>
      <p:sp>
        <p:nvSpPr>
          <p:cNvPr id="5" name="Footer Placeholder 4">
            <a:extLst>
              <a:ext uri="{FF2B5EF4-FFF2-40B4-BE49-F238E27FC236}">
                <a16:creationId xmlns:a16="http://schemas.microsoft.com/office/drawing/2014/main" id="{86CE39C1-2FD1-1609-8AAB-F925C95CC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D17E-733A-8A9E-0E59-BDDE1A43D5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45223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7450-27B8-60AA-7449-6CEC0E1D3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C802E9-D762-30DC-6C80-ECF14B6A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80DE-1EE1-CB96-6B0C-A1E8C2F75C90}"/>
              </a:ext>
            </a:extLst>
          </p:cNvPr>
          <p:cNvSpPr>
            <a:spLocks noGrp="1"/>
          </p:cNvSpPr>
          <p:nvPr>
            <p:ph type="dt" sz="half" idx="10"/>
          </p:nvPr>
        </p:nvSpPr>
        <p:spPr/>
        <p:txBody>
          <a:bodyPr/>
          <a:lstStyle/>
          <a:p>
            <a:fld id="{D00CE4FD-C815-4647-A565-1948DF409FF6}" type="datetime1">
              <a:rPr lang="en-US" smtClean="0"/>
              <a:t>4/7/2025</a:t>
            </a:fld>
            <a:endParaRPr lang="en-US"/>
          </a:p>
        </p:txBody>
      </p:sp>
      <p:sp>
        <p:nvSpPr>
          <p:cNvPr id="5" name="Footer Placeholder 4">
            <a:extLst>
              <a:ext uri="{FF2B5EF4-FFF2-40B4-BE49-F238E27FC236}">
                <a16:creationId xmlns:a16="http://schemas.microsoft.com/office/drawing/2014/main" id="{14F72704-BA7E-9B79-FA52-C0AAD38E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DA0DA-9C56-8EF8-EF27-AA0F110E3DA8}"/>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337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6521-7119-74BF-83C6-E002B2E45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258999-6D4B-8D55-033F-01DEEB330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1A680-999E-45AC-F95C-1193F9EF64A0}"/>
              </a:ext>
            </a:extLst>
          </p:cNvPr>
          <p:cNvSpPr>
            <a:spLocks noGrp="1"/>
          </p:cNvSpPr>
          <p:nvPr>
            <p:ph type="dt" sz="half" idx="10"/>
          </p:nvPr>
        </p:nvSpPr>
        <p:spPr/>
        <p:txBody>
          <a:bodyPr/>
          <a:lstStyle/>
          <a:p>
            <a:fld id="{ED7E9BD5-CD51-4885-8DB1-1D552932E065}" type="datetime1">
              <a:rPr lang="en-US" smtClean="0"/>
              <a:t>4/7/2025</a:t>
            </a:fld>
            <a:endParaRPr lang="en-US"/>
          </a:p>
        </p:txBody>
      </p:sp>
      <p:sp>
        <p:nvSpPr>
          <p:cNvPr id="5" name="Footer Placeholder 4">
            <a:extLst>
              <a:ext uri="{FF2B5EF4-FFF2-40B4-BE49-F238E27FC236}">
                <a16:creationId xmlns:a16="http://schemas.microsoft.com/office/drawing/2014/main" id="{840918B3-CA1A-3763-19AB-747785C8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B017-B77C-B7A7-6661-306288BA1EF0}"/>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74893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4E0-02C5-A47C-122F-1843544F6A5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13F1B11-6AB8-CABC-C794-B64603FA6D1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78CD8-2EF1-84DB-F200-FA5E2573051C}"/>
              </a:ext>
            </a:extLst>
          </p:cNvPr>
          <p:cNvSpPr>
            <a:spLocks noGrp="1"/>
          </p:cNvSpPr>
          <p:nvPr>
            <p:ph type="dt" sz="half" idx="10"/>
          </p:nvPr>
        </p:nvSpPr>
        <p:spPr/>
        <p:txBody>
          <a:bodyPr/>
          <a:lstStyle/>
          <a:p>
            <a:fld id="{4C586B57-52A4-4AED-B8BE-D3FA2B632A2B}" type="datetime1">
              <a:rPr lang="en-US" smtClean="0"/>
              <a:t>4/7/2025</a:t>
            </a:fld>
            <a:endParaRPr lang="en-US"/>
          </a:p>
        </p:txBody>
      </p:sp>
      <p:sp>
        <p:nvSpPr>
          <p:cNvPr id="5" name="Footer Placeholder 4">
            <a:extLst>
              <a:ext uri="{FF2B5EF4-FFF2-40B4-BE49-F238E27FC236}">
                <a16:creationId xmlns:a16="http://schemas.microsoft.com/office/drawing/2014/main" id="{30D689DB-25BF-BC22-A530-23C935AD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6A232-B846-0944-4027-B17BFA0963B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3882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6CA-95ED-2073-8FA2-B5E93621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4E1CD-28B2-2F29-1886-46C157A50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F6D1-1E99-D498-072E-6D1CDF52A9E4}"/>
              </a:ext>
            </a:extLst>
          </p:cNvPr>
          <p:cNvSpPr>
            <a:spLocks noGrp="1"/>
          </p:cNvSpPr>
          <p:nvPr>
            <p:ph type="dt" sz="half" idx="10"/>
          </p:nvPr>
        </p:nvSpPr>
        <p:spPr/>
        <p:txBody>
          <a:bodyPr/>
          <a:lstStyle/>
          <a:p>
            <a:fld id="{A6FA1151-3E2E-4F06-A31A-CC2EC964AE89}" type="datetime1">
              <a:rPr lang="en-US" smtClean="0"/>
              <a:t>4/7/2025</a:t>
            </a:fld>
            <a:endParaRPr lang="en-US"/>
          </a:p>
        </p:txBody>
      </p:sp>
      <p:sp>
        <p:nvSpPr>
          <p:cNvPr id="5" name="Footer Placeholder 4">
            <a:extLst>
              <a:ext uri="{FF2B5EF4-FFF2-40B4-BE49-F238E27FC236}">
                <a16:creationId xmlns:a16="http://schemas.microsoft.com/office/drawing/2014/main" id="{B2B7020F-E013-FBCB-686A-70FF1326D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5A6C5-A94A-2863-0900-7A80306F4CE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98055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489B-A20F-8FEF-7F20-5F1B1B46C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107BE-5203-2BB8-0324-6D39781CF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3B193-22A3-B5DB-EF80-67BF13EAFD88}"/>
              </a:ext>
            </a:extLst>
          </p:cNvPr>
          <p:cNvSpPr>
            <a:spLocks noGrp="1"/>
          </p:cNvSpPr>
          <p:nvPr>
            <p:ph type="dt" sz="half" idx="10"/>
          </p:nvPr>
        </p:nvSpPr>
        <p:spPr/>
        <p:txBody>
          <a:bodyPr/>
          <a:lstStyle/>
          <a:p>
            <a:fld id="{87E6ED8E-3656-4EE0-A74A-65E51CA74051}" type="datetime1">
              <a:rPr lang="en-US" smtClean="0"/>
              <a:t>4/7/2025</a:t>
            </a:fld>
            <a:endParaRPr lang="en-US"/>
          </a:p>
        </p:txBody>
      </p:sp>
      <p:sp>
        <p:nvSpPr>
          <p:cNvPr id="5" name="Footer Placeholder 4">
            <a:extLst>
              <a:ext uri="{FF2B5EF4-FFF2-40B4-BE49-F238E27FC236}">
                <a16:creationId xmlns:a16="http://schemas.microsoft.com/office/drawing/2014/main" id="{F2EC1265-9CF0-311E-FEAC-F6B3E9B71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F36F-2DB2-6A54-B255-B78C0A4D6615}"/>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6679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4D29-0FA7-C7D6-5D7B-B94670F59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F2F49-60D3-912C-497A-C669E6F5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EE2E3-2D84-FD12-D644-0777E47BE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A1032-42FC-9193-9CCC-1543E3103132}"/>
              </a:ext>
            </a:extLst>
          </p:cNvPr>
          <p:cNvSpPr>
            <a:spLocks noGrp="1"/>
          </p:cNvSpPr>
          <p:nvPr>
            <p:ph type="dt" sz="half" idx="10"/>
          </p:nvPr>
        </p:nvSpPr>
        <p:spPr/>
        <p:txBody>
          <a:bodyPr/>
          <a:lstStyle/>
          <a:p>
            <a:fld id="{D8DAB87D-01FA-4B9D-A45D-731E3E515E0F}" type="datetime1">
              <a:rPr lang="en-US" smtClean="0"/>
              <a:t>4/7/2025</a:t>
            </a:fld>
            <a:endParaRPr lang="en-US"/>
          </a:p>
        </p:txBody>
      </p:sp>
      <p:sp>
        <p:nvSpPr>
          <p:cNvPr id="6" name="Footer Placeholder 5">
            <a:extLst>
              <a:ext uri="{FF2B5EF4-FFF2-40B4-BE49-F238E27FC236}">
                <a16:creationId xmlns:a16="http://schemas.microsoft.com/office/drawing/2014/main" id="{9D7310A7-27A0-9132-08C3-72A72A1C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7E657-0919-1F33-A014-793DBAC337B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52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97CD-C33A-20C1-7BC3-83C68C430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6896-DFE5-31CB-B325-408DD17A7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9BD92-78CA-EFEC-0AEF-F6AA6815D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CE0C4-93DA-3739-C906-CC2DA81D7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F81A4-AA5A-C457-639A-A8441C8A37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ADD87-65B3-1F7F-9312-514383C32545}"/>
              </a:ext>
            </a:extLst>
          </p:cNvPr>
          <p:cNvSpPr>
            <a:spLocks noGrp="1"/>
          </p:cNvSpPr>
          <p:nvPr>
            <p:ph type="dt" sz="half" idx="10"/>
          </p:nvPr>
        </p:nvSpPr>
        <p:spPr/>
        <p:txBody>
          <a:bodyPr/>
          <a:lstStyle/>
          <a:p>
            <a:fld id="{9DA8D5D5-2DBF-4C2A-BD56-624049CF2769}" type="datetime1">
              <a:rPr lang="en-US" smtClean="0"/>
              <a:t>4/7/2025</a:t>
            </a:fld>
            <a:endParaRPr lang="en-US"/>
          </a:p>
        </p:txBody>
      </p:sp>
      <p:sp>
        <p:nvSpPr>
          <p:cNvPr id="8" name="Footer Placeholder 7">
            <a:extLst>
              <a:ext uri="{FF2B5EF4-FFF2-40B4-BE49-F238E27FC236}">
                <a16:creationId xmlns:a16="http://schemas.microsoft.com/office/drawing/2014/main" id="{D2722641-2AF7-9D97-935C-874EAD35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12657-9B5C-D41A-51AA-DE1BAAFA199F}"/>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132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90F-DCDD-6FFB-9752-6F246219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0CA53-9CE9-AD22-D7DA-A9DBBE184326}"/>
              </a:ext>
            </a:extLst>
          </p:cNvPr>
          <p:cNvSpPr>
            <a:spLocks noGrp="1"/>
          </p:cNvSpPr>
          <p:nvPr>
            <p:ph type="dt" sz="half" idx="10"/>
          </p:nvPr>
        </p:nvSpPr>
        <p:spPr/>
        <p:txBody>
          <a:bodyPr/>
          <a:lstStyle/>
          <a:p>
            <a:fld id="{A3143DF9-5B6F-4161-B27A-8B4D651C6227}" type="datetime1">
              <a:rPr lang="en-US" smtClean="0"/>
              <a:t>4/7/2025</a:t>
            </a:fld>
            <a:endParaRPr lang="en-US"/>
          </a:p>
        </p:txBody>
      </p:sp>
      <p:sp>
        <p:nvSpPr>
          <p:cNvPr id="4" name="Footer Placeholder 3">
            <a:extLst>
              <a:ext uri="{FF2B5EF4-FFF2-40B4-BE49-F238E27FC236}">
                <a16:creationId xmlns:a16="http://schemas.microsoft.com/office/drawing/2014/main" id="{4DFD3449-8455-9D21-642D-B18429633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34AC0-A14F-39C8-20E7-FBF061221C1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1534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81F04-2A7B-CB11-FFAA-2D7BD22C73E8}"/>
              </a:ext>
            </a:extLst>
          </p:cNvPr>
          <p:cNvSpPr>
            <a:spLocks noGrp="1"/>
          </p:cNvSpPr>
          <p:nvPr>
            <p:ph type="dt" sz="half" idx="10"/>
          </p:nvPr>
        </p:nvSpPr>
        <p:spPr/>
        <p:txBody>
          <a:bodyPr/>
          <a:lstStyle/>
          <a:p>
            <a:fld id="{B5BA61A2-0914-465E-8B58-01218071A868}" type="datetime1">
              <a:rPr lang="en-US" smtClean="0"/>
              <a:t>4/7/2025</a:t>
            </a:fld>
            <a:endParaRPr lang="en-US"/>
          </a:p>
        </p:txBody>
      </p:sp>
      <p:sp>
        <p:nvSpPr>
          <p:cNvPr id="3" name="Footer Placeholder 2">
            <a:extLst>
              <a:ext uri="{FF2B5EF4-FFF2-40B4-BE49-F238E27FC236}">
                <a16:creationId xmlns:a16="http://schemas.microsoft.com/office/drawing/2014/main" id="{EEBD59EA-2558-4747-514D-4A92D40AC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F95A2-D2B6-EBE5-5946-9A84DEB9998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41203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6BB5-4982-3D22-B092-4937AA3F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EEE26-77F5-95D7-3124-1D177E9C1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EE21F-C612-336A-71C9-CD98E79B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A4A83-5C34-27ED-AA99-CBC31DC926E7}"/>
              </a:ext>
            </a:extLst>
          </p:cNvPr>
          <p:cNvSpPr>
            <a:spLocks noGrp="1"/>
          </p:cNvSpPr>
          <p:nvPr>
            <p:ph type="dt" sz="half" idx="10"/>
          </p:nvPr>
        </p:nvSpPr>
        <p:spPr/>
        <p:txBody>
          <a:bodyPr/>
          <a:lstStyle/>
          <a:p>
            <a:fld id="{DFCFC92E-E80B-4746-A3A4-9CE4B779A724}" type="datetime1">
              <a:rPr lang="en-US" smtClean="0"/>
              <a:t>4/7/2025</a:t>
            </a:fld>
            <a:endParaRPr lang="en-US"/>
          </a:p>
        </p:txBody>
      </p:sp>
      <p:sp>
        <p:nvSpPr>
          <p:cNvPr id="6" name="Footer Placeholder 5">
            <a:extLst>
              <a:ext uri="{FF2B5EF4-FFF2-40B4-BE49-F238E27FC236}">
                <a16:creationId xmlns:a16="http://schemas.microsoft.com/office/drawing/2014/main" id="{4B056EFD-BD01-347A-6FFC-0D190347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1AE12-C43B-F042-B7FE-D75BE808AA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7871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3C2B-8F06-0925-E75B-2E037F12C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A6C31-C203-BF05-D1C1-5DDEBC5F6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A3048-821B-B2B2-30A4-4B24AC50A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CC7CF-45D3-624A-B984-0B6AB14692AB}"/>
              </a:ext>
            </a:extLst>
          </p:cNvPr>
          <p:cNvSpPr>
            <a:spLocks noGrp="1"/>
          </p:cNvSpPr>
          <p:nvPr>
            <p:ph type="dt" sz="half" idx="10"/>
          </p:nvPr>
        </p:nvSpPr>
        <p:spPr/>
        <p:txBody>
          <a:bodyPr/>
          <a:lstStyle/>
          <a:p>
            <a:fld id="{4BDB62E8-912E-44A6-9932-66D5A829B123}" type="datetime1">
              <a:rPr lang="en-US" smtClean="0"/>
              <a:t>4/7/2025</a:t>
            </a:fld>
            <a:endParaRPr lang="en-US"/>
          </a:p>
        </p:txBody>
      </p:sp>
      <p:sp>
        <p:nvSpPr>
          <p:cNvPr id="6" name="Footer Placeholder 5">
            <a:extLst>
              <a:ext uri="{FF2B5EF4-FFF2-40B4-BE49-F238E27FC236}">
                <a16:creationId xmlns:a16="http://schemas.microsoft.com/office/drawing/2014/main" id="{3834D124-01BE-9335-B206-B9FB4D48A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B3C7-5938-9A69-B10D-65FA75684A94}"/>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2905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6D3C4-275D-11D6-8E62-3FE39D84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E6F35-F568-3A35-F62A-9A1FF2526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97CC3-2A42-D121-F02C-919E0150F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3018A-B6FC-4987-8832-4303829E74AC}" type="datetime1">
              <a:rPr lang="en-US" smtClean="0"/>
              <a:t>4/7/2025</a:t>
            </a:fld>
            <a:endParaRPr lang="en-US"/>
          </a:p>
        </p:txBody>
      </p:sp>
      <p:sp>
        <p:nvSpPr>
          <p:cNvPr id="5" name="Footer Placeholder 4">
            <a:extLst>
              <a:ext uri="{FF2B5EF4-FFF2-40B4-BE49-F238E27FC236}">
                <a16:creationId xmlns:a16="http://schemas.microsoft.com/office/drawing/2014/main" id="{3868210C-510A-4189-76FD-FEE35DE1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9201-4063-7302-4649-CE3F870F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C5801-A149-4507-84C7-E53492DC0A92}" type="slidenum">
              <a:rPr lang="en-US" smtClean="0"/>
              <a:t>‹#›</a:t>
            </a:fld>
            <a:endParaRPr lang="en-US"/>
          </a:p>
        </p:txBody>
      </p:sp>
    </p:spTree>
    <p:extLst>
      <p:ext uri="{BB962C8B-B14F-4D97-AF65-F5344CB8AC3E}">
        <p14:creationId xmlns:p14="http://schemas.microsoft.com/office/powerpoint/2010/main" val="140237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hyperlink" Target="https://en.wikipedia.org/wiki/Zero-shot_learning?ref=blog.paperspace.com" TargetMode="Externa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svg"/><Relationship Id="rId11" Type="http://schemas.openxmlformats.org/officeDocument/2006/relationships/image" Target="../media/image2.png"/><Relationship Id="rId5" Type="http://schemas.openxmlformats.org/officeDocument/2006/relationships/image" Target="../media/image16.png"/><Relationship Id="rId10" Type="http://schemas.openxmlformats.org/officeDocument/2006/relationships/hyperlink" Target="https://en.wikipedia.org/wiki/Zero-shot_learning?ref=blog.paperspace.com" TargetMode="External"/><Relationship Id="rId4" Type="http://schemas.microsoft.com/office/2007/relationships/hdphoto" Target="../media/hdphoto1.wdp"/><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en.wikipedia.org/wiki/Zero-shot_learning?ref=blog.paperspace.com" TargetMode="External"/><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chart" Target="../charts/chart1.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4.wdp"/><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33B4721-D5AF-FB6E-A20F-B85A1BDD9958}"/>
              </a:ext>
            </a:extLst>
          </p:cNvPr>
          <p:cNvSpPr>
            <a:spLocks noGrp="1"/>
          </p:cNvSpPr>
          <p:nvPr>
            <p:ph type="ctrTitle"/>
          </p:nvPr>
        </p:nvSpPr>
        <p:spPr>
          <a:xfrm>
            <a:off x="166637" y="1775366"/>
            <a:ext cx="10747344" cy="1869229"/>
          </a:xfrm>
        </p:spPr>
        <p:txBody>
          <a:bodyPr vert="horz" lIns="91440" tIns="45720" rIns="91440" bIns="45720" rtlCol="0" anchor="b">
            <a:noAutofit/>
          </a:bodyPr>
          <a:lstStyle/>
          <a:p>
            <a:r>
              <a:rPr lang="en-US" sz="4000" b="1" dirty="0">
                <a:solidFill>
                  <a:schemeClr val="tx2"/>
                </a:solidFill>
              </a:rPr>
              <a:t>Leveraging Deep Learning and Large Language Models to Identify Clinical Exposure Changes Due to Extrinsic and Intrinsic Factors</a:t>
            </a:r>
          </a:p>
        </p:txBody>
      </p:sp>
      <p:grpSp>
        <p:nvGrpSpPr>
          <p:cNvPr id="55" name="Group 54">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2" name="Freeform: Shape 61">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4656974D-A8E5-CA4D-821C-13BFAA65DD09}"/>
              </a:ext>
            </a:extLst>
          </p:cNvPr>
          <p:cNvSpPr>
            <a:spLocks noGrp="1"/>
          </p:cNvSpPr>
          <p:nvPr>
            <p:ph type="sldNum" sz="quarter" idx="12"/>
          </p:nvPr>
        </p:nvSpPr>
        <p:spPr>
          <a:xfrm>
            <a:off x="11887200" y="6400800"/>
            <a:ext cx="276038" cy="307777"/>
          </a:xfrm>
        </p:spPr>
        <p:txBody>
          <a:bodyPr wrap="none">
            <a:spAutoFit/>
          </a:bodyPr>
          <a:lstStyle/>
          <a:p>
            <a:pPr>
              <a:spcAft>
                <a:spcPts val="600"/>
              </a:spcAft>
            </a:pPr>
            <a:fld id="{0C1C5801-A149-4507-84C7-E53492DC0A92}" type="slidenum">
              <a:rPr lang="en-US" sz="1400" smtClean="0"/>
              <a:pPr>
                <a:spcAft>
                  <a:spcPts val="600"/>
                </a:spcAft>
              </a:pPr>
              <a:t>1</a:t>
            </a:fld>
            <a:endParaRPr lang="en-US" sz="1400" dirty="0"/>
          </a:p>
        </p:txBody>
      </p:sp>
      <p:sp>
        <p:nvSpPr>
          <p:cNvPr id="11" name="TextBox 10">
            <a:extLst>
              <a:ext uri="{FF2B5EF4-FFF2-40B4-BE49-F238E27FC236}">
                <a16:creationId xmlns:a16="http://schemas.microsoft.com/office/drawing/2014/main" id="{CEF554F0-DB02-A35E-BE05-8BE39B74B938}"/>
              </a:ext>
            </a:extLst>
          </p:cNvPr>
          <p:cNvSpPr txBox="1"/>
          <p:nvPr/>
        </p:nvSpPr>
        <p:spPr>
          <a:xfrm>
            <a:off x="7919779" y="5346732"/>
            <a:ext cx="4219576" cy="1404887"/>
          </a:xfrm>
          <a:prstGeom prst="rect">
            <a:avLst/>
          </a:prstGeom>
        </p:spPr>
        <p:txBody>
          <a:bodyPr vert="horz" lIns="91440" tIns="45720" rIns="91440" bIns="45720" rtlCol="0" anchor="ctr">
            <a:normAutofit/>
          </a:bodyPr>
          <a:lstStyle/>
          <a:p>
            <a:pPr>
              <a:lnSpc>
                <a:spcPct val="90000"/>
              </a:lnSpc>
              <a:spcAft>
                <a:spcPts val="600"/>
              </a:spcAft>
            </a:pPr>
            <a:r>
              <a:rPr lang="en-US" b="1" dirty="0"/>
              <a:t>Launch and Learn webinar</a:t>
            </a:r>
            <a:endParaRPr lang="en-US" b="1" i="0" dirty="0">
              <a:effectLst/>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Subtitle: A Comparative Study</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Hamed Meshkin</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January 17, 2025</a:t>
            </a:r>
          </a:p>
        </p:txBody>
      </p:sp>
      <p:pic>
        <p:nvPicPr>
          <p:cNvPr id="32" name="Picture 31">
            <a:extLst>
              <a:ext uri="{FF2B5EF4-FFF2-40B4-BE49-F238E27FC236}">
                <a16:creationId xmlns:a16="http://schemas.microsoft.com/office/drawing/2014/main" id="{29C05830-A51C-FE24-046B-0EB409DC0507}"/>
              </a:ext>
            </a:extLst>
          </p:cNvPr>
          <p:cNvPicPr>
            <a:picLocks noChangeAspect="1"/>
          </p:cNvPicPr>
          <p:nvPr/>
        </p:nvPicPr>
        <p:blipFill>
          <a:blip r:embed="rId3"/>
          <a:stretch>
            <a:fillRect/>
          </a:stretch>
        </p:blipFill>
        <p:spPr>
          <a:xfrm flipV="1">
            <a:off x="1957884" y="3932151"/>
            <a:ext cx="10234116" cy="264079"/>
          </a:xfrm>
          <a:prstGeom prst="rect">
            <a:avLst/>
          </a:prstGeom>
        </p:spPr>
      </p:pic>
      <p:pic>
        <p:nvPicPr>
          <p:cNvPr id="36" name="Picture 35">
            <a:extLst>
              <a:ext uri="{FF2B5EF4-FFF2-40B4-BE49-F238E27FC236}">
                <a16:creationId xmlns:a16="http://schemas.microsoft.com/office/drawing/2014/main" id="{780BFC67-9E07-43BE-0FF7-550158778FAE}"/>
              </a:ext>
            </a:extLst>
          </p:cNvPr>
          <p:cNvPicPr>
            <a:picLocks noChangeAspect="1"/>
          </p:cNvPicPr>
          <p:nvPr/>
        </p:nvPicPr>
        <p:blipFill>
          <a:blip r:embed="rId3"/>
          <a:stretch>
            <a:fillRect/>
          </a:stretch>
        </p:blipFill>
        <p:spPr>
          <a:xfrm flipV="1">
            <a:off x="44173" y="1266706"/>
            <a:ext cx="8219546" cy="264079"/>
          </a:xfrm>
          <a:prstGeom prst="rect">
            <a:avLst/>
          </a:prstGeom>
        </p:spPr>
      </p:pic>
      <p:pic>
        <p:nvPicPr>
          <p:cNvPr id="47" name="Picture 46">
            <a:extLst>
              <a:ext uri="{FF2B5EF4-FFF2-40B4-BE49-F238E27FC236}">
                <a16:creationId xmlns:a16="http://schemas.microsoft.com/office/drawing/2014/main" id="{1214B94C-729C-810C-D707-7CB176E2CEBE}"/>
              </a:ext>
            </a:extLst>
          </p:cNvPr>
          <p:cNvPicPr>
            <a:picLocks noChangeAspect="1"/>
          </p:cNvPicPr>
          <p:nvPr/>
        </p:nvPicPr>
        <p:blipFill rotWithShape="1">
          <a:blip r:embed="rId4"/>
          <a:srcRect t="9012" r="3193" b="991"/>
          <a:stretch/>
        </p:blipFill>
        <p:spPr>
          <a:xfrm rot="16200000" flipH="1">
            <a:off x="10146737" y="-228867"/>
            <a:ext cx="1369940" cy="1814024"/>
          </a:xfrm>
          <a:prstGeom prst="rect">
            <a:avLst/>
          </a:prstGeom>
        </p:spPr>
      </p:pic>
      <p:pic>
        <p:nvPicPr>
          <p:cNvPr id="48" name="Picture 47">
            <a:extLst>
              <a:ext uri="{FF2B5EF4-FFF2-40B4-BE49-F238E27FC236}">
                <a16:creationId xmlns:a16="http://schemas.microsoft.com/office/drawing/2014/main" id="{DE9067BF-8A25-E110-6F58-62040B1766D1}"/>
              </a:ext>
            </a:extLst>
          </p:cNvPr>
          <p:cNvPicPr>
            <a:picLocks noChangeAspect="1"/>
          </p:cNvPicPr>
          <p:nvPr/>
        </p:nvPicPr>
        <p:blipFill rotWithShape="1">
          <a:blip r:embed="rId4"/>
          <a:srcRect t="9012" r="3193" b="991"/>
          <a:stretch/>
        </p:blipFill>
        <p:spPr>
          <a:xfrm rot="5400000" flipH="1">
            <a:off x="208601" y="5368622"/>
            <a:ext cx="1287017" cy="1704220"/>
          </a:xfrm>
          <a:prstGeom prst="rect">
            <a:avLst/>
          </a:prstGeom>
        </p:spPr>
      </p:pic>
    </p:spTree>
    <p:extLst>
      <p:ext uri="{BB962C8B-B14F-4D97-AF65-F5344CB8AC3E}">
        <p14:creationId xmlns:p14="http://schemas.microsoft.com/office/powerpoint/2010/main" val="36627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20624" y="1332548"/>
            <a:ext cx="10908415" cy="741784"/>
          </a:xfrm>
        </p:spPr>
        <p:txBody>
          <a:bodyPr vert="horz" lIns="91440" tIns="45720" rIns="91440" bIns="45720" rtlCol="0" anchor="ctr">
            <a:noAutofit/>
          </a:bodyPr>
          <a:lstStyle/>
          <a:p>
            <a:pPr algn="ctr"/>
            <a:r>
              <a:rPr lang="en-US" sz="3200" b="1" dirty="0"/>
              <a:t>2</a:t>
            </a:r>
            <a:r>
              <a:rPr lang="en-US" sz="3200" b="1" i="0" kern="1200" dirty="0">
                <a:solidFill>
                  <a:schemeClr val="tx1"/>
                </a:solidFill>
                <a:effectLst/>
                <a:ea typeface="+mj-ea"/>
                <a:cs typeface="+mj-cs"/>
              </a:rPr>
              <a:t>. Second study: </a:t>
            </a:r>
            <a:r>
              <a:rPr lang="en-US" sz="2800" dirty="0"/>
              <a:t>Using LLM to extract clin pharm information with </a:t>
            </a:r>
            <a:r>
              <a:rPr lang="en-US" sz="2800" b="1" dirty="0"/>
              <a:t>few/zero </a:t>
            </a:r>
            <a:r>
              <a:rPr lang="en-US" sz="2800" dirty="0"/>
              <a:t>training</a:t>
            </a:r>
            <a:endParaRPr lang="en-US" sz="2800" kern="1200" dirty="0">
              <a:solidFill>
                <a:schemeClr val="tx1"/>
              </a:solidFill>
              <a:ea typeface="+mj-ea"/>
              <a:cs typeface="+mj-cs"/>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3" name="TextBox 2">
            <a:extLst>
              <a:ext uri="{FF2B5EF4-FFF2-40B4-BE49-F238E27FC236}">
                <a16:creationId xmlns:a16="http://schemas.microsoft.com/office/drawing/2014/main" id="{BB5F7233-FE3C-FB86-257B-E8D3277EB9EF}"/>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pic>
        <p:nvPicPr>
          <p:cNvPr id="8" name="Picture 7">
            <a:extLst>
              <a:ext uri="{FF2B5EF4-FFF2-40B4-BE49-F238E27FC236}">
                <a16:creationId xmlns:a16="http://schemas.microsoft.com/office/drawing/2014/main" id="{EE9EFF2E-8F75-48EB-B3A3-554AF05D18FA}"/>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43301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47132" y="109155"/>
            <a:ext cx="12074394" cy="741784"/>
          </a:xfrm>
        </p:spPr>
        <p:txBody>
          <a:bodyPr vert="horz" lIns="91440" tIns="45720" rIns="91440" bIns="45720" rtlCol="0" anchor="ctr">
            <a:noAutofit/>
          </a:bodyPr>
          <a:lstStyle/>
          <a:p>
            <a:r>
              <a:rPr lang="en-US" sz="2800" b="1" i="0" kern="1200" dirty="0">
                <a:solidFill>
                  <a:schemeClr val="tx1"/>
                </a:solidFill>
                <a:effectLst/>
              </a:rPr>
              <a:t>2. Second study: </a:t>
            </a:r>
            <a:r>
              <a:rPr lang="en-US" sz="2800" dirty="0"/>
              <a:t>Using LLM to extract clin pharm information with </a:t>
            </a:r>
            <a:r>
              <a:rPr lang="en-US" sz="2800" b="1" dirty="0"/>
              <a:t>few/zero </a:t>
            </a:r>
            <a:r>
              <a:rPr lang="en-US" sz="2800" dirty="0"/>
              <a:t>training</a:t>
            </a:r>
          </a:p>
        </p:txBody>
      </p:sp>
      <p:sp>
        <p:nvSpPr>
          <p:cNvPr id="15" name="TextBox 14">
            <a:extLst>
              <a:ext uri="{FF2B5EF4-FFF2-40B4-BE49-F238E27FC236}">
                <a16:creationId xmlns:a16="http://schemas.microsoft.com/office/drawing/2014/main" id="{4D4AEEA6-6A0C-B6B7-EA1E-113C47DB2969}"/>
              </a:ext>
            </a:extLst>
          </p:cNvPr>
          <p:cNvSpPr txBox="1"/>
          <p:nvPr/>
        </p:nvSpPr>
        <p:spPr>
          <a:xfrm>
            <a:off x="567979" y="4869973"/>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Ensure data privacy to Implement secure </a:t>
            </a:r>
            <a:r>
              <a:rPr lang="en-US" sz="1600" dirty="0"/>
              <a:t>locally hosted Large Language Models.</a:t>
            </a:r>
          </a:p>
          <a:p>
            <a:endParaRPr lang="en-US" sz="1600" dirty="0"/>
          </a:p>
          <a:p>
            <a:endParaRPr lang="en-US" sz="1600" dirty="0"/>
          </a:p>
        </p:txBody>
      </p:sp>
      <p:pic>
        <p:nvPicPr>
          <p:cNvPr id="19" name="Picture 18">
            <a:extLst>
              <a:ext uri="{FF2B5EF4-FFF2-40B4-BE49-F238E27FC236}">
                <a16:creationId xmlns:a16="http://schemas.microsoft.com/office/drawing/2014/main" id="{FBA02C32-B364-68FD-F887-FCB022EC8614}"/>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421887" y="850939"/>
            <a:ext cx="1852409" cy="6007061"/>
          </a:xfrm>
          <a:prstGeom prst="rect">
            <a:avLst/>
          </a:prstGeom>
        </p:spPr>
      </p:pic>
      <p:sp>
        <p:nvSpPr>
          <p:cNvPr id="20" name="Slide Number Placeholder 85">
            <a:extLst>
              <a:ext uri="{FF2B5EF4-FFF2-40B4-BE49-F238E27FC236}">
                <a16:creationId xmlns:a16="http://schemas.microsoft.com/office/drawing/2014/main" id="{6C18D3D4-CD64-A613-257F-9782C95ED6A2}"/>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2" name="TextBox 1">
            <a:extLst>
              <a:ext uri="{FF2B5EF4-FFF2-40B4-BE49-F238E27FC236}">
                <a16:creationId xmlns:a16="http://schemas.microsoft.com/office/drawing/2014/main" id="{EBCAE4BD-9A9F-E17F-0917-5933F7DDE5E6}"/>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Tree>
    <p:extLst>
      <p:ext uri="{BB962C8B-B14F-4D97-AF65-F5344CB8AC3E}">
        <p14:creationId xmlns:p14="http://schemas.microsoft.com/office/powerpoint/2010/main" val="188715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AD246F-2810-6403-8524-63DE849F25F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9" name="TextBox 8">
            <a:extLst>
              <a:ext uri="{FF2B5EF4-FFF2-40B4-BE49-F238E27FC236}">
                <a16:creationId xmlns:a16="http://schemas.microsoft.com/office/drawing/2014/main" id="{363C4099-E7F7-5DBF-14AA-A4E8251FBBBF}"/>
              </a:ext>
            </a:extLst>
          </p:cNvPr>
          <p:cNvSpPr txBox="1"/>
          <p:nvPr/>
        </p:nvSpPr>
        <p:spPr>
          <a:xfrm>
            <a:off x="4307356" y="4237536"/>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22" name="Group 21">
            <a:extLst>
              <a:ext uri="{FF2B5EF4-FFF2-40B4-BE49-F238E27FC236}">
                <a16:creationId xmlns:a16="http://schemas.microsoft.com/office/drawing/2014/main" id="{E4E077A0-9169-A89F-6491-8F34792F1E59}"/>
              </a:ext>
            </a:extLst>
          </p:cNvPr>
          <p:cNvGrpSpPr/>
          <p:nvPr/>
        </p:nvGrpSpPr>
        <p:grpSpPr>
          <a:xfrm>
            <a:off x="847315" y="1784632"/>
            <a:ext cx="1926462" cy="577317"/>
            <a:chOff x="809118" y="2240079"/>
            <a:chExt cx="1926462" cy="577317"/>
          </a:xfrm>
        </p:grpSpPr>
        <p:sp>
          <p:nvSpPr>
            <p:cNvPr id="10" name="TextBox 9">
              <a:extLst>
                <a:ext uri="{FF2B5EF4-FFF2-40B4-BE49-F238E27FC236}">
                  <a16:creationId xmlns:a16="http://schemas.microsoft.com/office/drawing/2014/main" id="{24C24913-B9F8-FAD0-6247-E959B21A014C}"/>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17" name="Picture 16" descr="Logo, company name&#10;&#10;Description automatically generated">
              <a:extLst>
                <a:ext uri="{FF2B5EF4-FFF2-40B4-BE49-F238E27FC236}">
                  <a16:creationId xmlns:a16="http://schemas.microsoft.com/office/drawing/2014/main" id="{9FDC6F94-DD94-527C-4466-528455EAEFB9}"/>
                </a:ext>
              </a:extLst>
            </p:cNvPr>
            <p:cNvPicPr>
              <a:picLocks noChangeAspect="1"/>
            </p:cNvPicPr>
            <p:nvPr/>
          </p:nvPicPr>
          <p:blipFill rotWithShape="1">
            <a:blip r:embed="rId5">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21" name="Group 20">
            <a:extLst>
              <a:ext uri="{FF2B5EF4-FFF2-40B4-BE49-F238E27FC236}">
                <a16:creationId xmlns:a16="http://schemas.microsoft.com/office/drawing/2014/main" id="{CFB05AC8-848B-D6C2-CCAE-109C2F9F6BA6}"/>
              </a:ext>
            </a:extLst>
          </p:cNvPr>
          <p:cNvGrpSpPr/>
          <p:nvPr/>
        </p:nvGrpSpPr>
        <p:grpSpPr>
          <a:xfrm>
            <a:off x="3230403" y="1041134"/>
            <a:ext cx="1663495" cy="626377"/>
            <a:chOff x="1824364" y="1176704"/>
            <a:chExt cx="1663495" cy="626377"/>
          </a:xfrm>
        </p:grpSpPr>
        <p:pic>
          <p:nvPicPr>
            <p:cNvPr id="1034" name="Picture 10" descr="Chatgpt logo open ai logotype chatbot chat Vector Image">
              <a:extLst>
                <a:ext uri="{FF2B5EF4-FFF2-40B4-BE49-F238E27FC236}">
                  <a16:creationId xmlns:a16="http://schemas.microsoft.com/office/drawing/2014/main" id="{FBC3CAAD-D804-5DA8-ACFB-33A8A233B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69770-2BB0-A2F2-AEEB-3818CB1DED5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20" name="Group 19">
            <a:extLst>
              <a:ext uri="{FF2B5EF4-FFF2-40B4-BE49-F238E27FC236}">
                <a16:creationId xmlns:a16="http://schemas.microsoft.com/office/drawing/2014/main" id="{CE5E8819-BCAE-2354-4F5B-CCA4BCDDC743}"/>
              </a:ext>
            </a:extLst>
          </p:cNvPr>
          <p:cNvGrpSpPr/>
          <p:nvPr/>
        </p:nvGrpSpPr>
        <p:grpSpPr>
          <a:xfrm>
            <a:off x="6331745" y="1035396"/>
            <a:ext cx="1642442" cy="755507"/>
            <a:chOff x="4310601" y="1109648"/>
            <a:chExt cx="1642442" cy="755507"/>
          </a:xfrm>
        </p:grpSpPr>
        <p:pic>
          <p:nvPicPr>
            <p:cNvPr id="1036" name="Picture 12">
              <a:extLst>
                <a:ext uri="{FF2B5EF4-FFF2-40B4-BE49-F238E27FC236}">
                  <a16:creationId xmlns:a16="http://schemas.microsoft.com/office/drawing/2014/main" id="{9E6EA6F8-D86E-14DE-308A-80C65BA06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A7DC18-E09F-90A2-0D88-FBB15BED668D}"/>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Gemini</a:t>
              </a:r>
            </a:p>
          </p:txBody>
        </p:sp>
      </p:grpSp>
      <p:grpSp>
        <p:nvGrpSpPr>
          <p:cNvPr id="27" name="Group 26">
            <a:extLst>
              <a:ext uri="{FF2B5EF4-FFF2-40B4-BE49-F238E27FC236}">
                <a16:creationId xmlns:a16="http://schemas.microsoft.com/office/drawing/2014/main" id="{FBEEA3AE-F96D-6C1B-02E6-7F799A19F6A2}"/>
              </a:ext>
            </a:extLst>
          </p:cNvPr>
          <p:cNvGrpSpPr/>
          <p:nvPr/>
        </p:nvGrpSpPr>
        <p:grpSpPr>
          <a:xfrm>
            <a:off x="4789619" y="1773611"/>
            <a:ext cx="1501140" cy="1115109"/>
            <a:chOff x="3770492" y="1961535"/>
            <a:chExt cx="1501140" cy="1115109"/>
          </a:xfrm>
        </p:grpSpPr>
        <p:pic>
          <p:nvPicPr>
            <p:cNvPr id="25" name="Picture 24" descr="Icon&#10;&#10;Description automatically generated">
              <a:extLst>
                <a:ext uri="{FF2B5EF4-FFF2-40B4-BE49-F238E27FC236}">
                  <a16:creationId xmlns:a16="http://schemas.microsoft.com/office/drawing/2014/main" id="{CF0F8DC3-EBB8-75BE-D507-2646AC335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26" name="TextBox 25">
              <a:extLst>
                <a:ext uri="{FF2B5EF4-FFF2-40B4-BE49-F238E27FC236}">
                  <a16:creationId xmlns:a16="http://schemas.microsoft.com/office/drawing/2014/main" id="{FD61D371-5DA5-3A33-B91F-03D43BECB2F0}"/>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pic>
        <p:nvPicPr>
          <p:cNvPr id="1040" name="Picture 16" descr="What is ChatSonic: The Most Advanced AI Chatbot in 2023">
            <a:extLst>
              <a:ext uri="{FF2B5EF4-FFF2-40B4-BE49-F238E27FC236}">
                <a16:creationId xmlns:a16="http://schemas.microsoft.com/office/drawing/2014/main" id="{0E0F4AA2-8E16-EE75-63CD-7AA51C4B5B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93" t="12082" r="29844" b="14587"/>
          <a:stretch/>
        </p:blipFill>
        <p:spPr bwMode="auto">
          <a:xfrm>
            <a:off x="9171282" y="1365620"/>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4431FD-60A1-B3BF-BB87-CD36364BC110}"/>
              </a:ext>
            </a:extLst>
          </p:cNvPr>
          <p:cNvSpPr txBox="1"/>
          <p:nvPr/>
        </p:nvSpPr>
        <p:spPr>
          <a:xfrm>
            <a:off x="9907835" y="1538936"/>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sp>
        <p:nvSpPr>
          <p:cNvPr id="31" name="TextBox 30">
            <a:extLst>
              <a:ext uri="{FF2B5EF4-FFF2-40B4-BE49-F238E27FC236}">
                <a16:creationId xmlns:a16="http://schemas.microsoft.com/office/drawing/2014/main" id="{0E54E471-2548-290B-7829-73FB96A594B0}"/>
              </a:ext>
            </a:extLst>
          </p:cNvPr>
          <p:cNvSpPr txBox="1"/>
          <p:nvPr/>
        </p:nvSpPr>
        <p:spPr>
          <a:xfrm>
            <a:off x="234919" y="6137015"/>
            <a:ext cx="8835887"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b="1" dirty="0"/>
              <a:t>Implement secure</a:t>
            </a:r>
            <a:r>
              <a:rPr lang="en-US" dirty="0"/>
              <a:t>, locally hosted Large Language Models to automate extraction and classification of interaction data while ensuring data privacy</a:t>
            </a:r>
          </a:p>
        </p:txBody>
      </p:sp>
      <p:sp>
        <p:nvSpPr>
          <p:cNvPr id="1024" name="Slide Number Placeholder 1023">
            <a:extLst>
              <a:ext uri="{FF2B5EF4-FFF2-40B4-BE49-F238E27FC236}">
                <a16:creationId xmlns:a16="http://schemas.microsoft.com/office/drawing/2014/main" id="{CCEA5DF5-5241-EB47-2457-5C14155BD215}"/>
              </a:ext>
            </a:extLst>
          </p:cNvPr>
          <p:cNvSpPr>
            <a:spLocks noGrp="1"/>
          </p:cNvSpPr>
          <p:nvPr>
            <p:ph type="sldNum" sz="quarter" idx="12"/>
          </p:nvPr>
        </p:nvSpPr>
        <p:spPr>
          <a:xfrm>
            <a:off x="11952923" y="6385024"/>
            <a:ext cx="276037" cy="307777"/>
          </a:xfrm>
        </p:spPr>
        <p:txBody>
          <a:bodyPr wrap="none">
            <a:spAutoFit/>
          </a:bodyPr>
          <a:lstStyle/>
          <a:p>
            <a:r>
              <a:rPr lang="en-US" sz="1400" dirty="0"/>
              <a:t>9</a:t>
            </a:r>
          </a:p>
        </p:txBody>
      </p:sp>
      <p:pic>
        <p:nvPicPr>
          <p:cNvPr id="1037" name="Picture 1036">
            <a:extLst>
              <a:ext uri="{FF2B5EF4-FFF2-40B4-BE49-F238E27FC236}">
                <a16:creationId xmlns:a16="http://schemas.microsoft.com/office/drawing/2014/main" id="{468E333C-3951-B9A5-91DC-4170EF5CD61C}"/>
              </a:ext>
            </a:extLst>
          </p:cNvPr>
          <p:cNvPicPr>
            <a:picLocks noChangeAspect="1"/>
          </p:cNvPicPr>
          <p:nvPr/>
        </p:nvPicPr>
        <p:blipFill>
          <a:blip r:embed="rId10"/>
          <a:stretch>
            <a:fillRect/>
          </a:stretch>
        </p:blipFill>
        <p:spPr>
          <a:xfrm flipV="1">
            <a:off x="0" y="701366"/>
            <a:ext cx="11920818" cy="264079"/>
          </a:xfrm>
          <a:prstGeom prst="rect">
            <a:avLst/>
          </a:prstGeom>
        </p:spPr>
      </p:pic>
      <p:sp>
        <p:nvSpPr>
          <p:cNvPr id="1041" name="Title 1">
            <a:extLst>
              <a:ext uri="{FF2B5EF4-FFF2-40B4-BE49-F238E27FC236}">
                <a16:creationId xmlns:a16="http://schemas.microsoft.com/office/drawing/2014/main" id="{1CEFB9E6-7470-745E-BC1A-F7BCABB6A152}"/>
              </a:ext>
            </a:extLst>
          </p:cNvPr>
          <p:cNvSpPr txBox="1">
            <a:spLocks/>
          </p:cNvSpPr>
          <p:nvPr/>
        </p:nvSpPr>
        <p:spPr>
          <a:xfrm>
            <a:off x="165348" y="-16905"/>
            <a:ext cx="11696204"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t>2. </a:t>
            </a:r>
            <a:r>
              <a:rPr lang="en-US" sz="3200" dirty="0"/>
              <a:t>Pre-trained Transformer-based Large Language Model </a:t>
            </a:r>
          </a:p>
        </p:txBody>
      </p:sp>
      <p:sp>
        <p:nvSpPr>
          <p:cNvPr id="4" name="Title 1">
            <a:extLst>
              <a:ext uri="{FF2B5EF4-FFF2-40B4-BE49-F238E27FC236}">
                <a16:creationId xmlns:a16="http://schemas.microsoft.com/office/drawing/2014/main" id="{5F551CE5-C545-EBDB-CCDE-5FE1AE529C06}"/>
              </a:ext>
            </a:extLst>
          </p:cNvPr>
          <p:cNvSpPr txBox="1">
            <a:spLocks/>
          </p:cNvSpPr>
          <p:nvPr/>
        </p:nvSpPr>
        <p:spPr>
          <a:xfrm>
            <a:off x="3230403" y="3555913"/>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6" name="TextBox 5">
            <a:extLst>
              <a:ext uri="{FF2B5EF4-FFF2-40B4-BE49-F238E27FC236}">
                <a16:creationId xmlns:a16="http://schemas.microsoft.com/office/drawing/2014/main" id="{BC9CF0F6-7010-0DB8-3A48-5EB61E046215}"/>
              </a:ext>
            </a:extLst>
          </p:cNvPr>
          <p:cNvSpPr txBox="1"/>
          <p:nvPr/>
        </p:nvSpPr>
        <p:spPr>
          <a:xfrm>
            <a:off x="261974" y="4092723"/>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 name="Graphic 5120" descr="A flying arrow">
            <a:extLst>
              <a:ext uri="{FF2B5EF4-FFF2-40B4-BE49-F238E27FC236}">
                <a16:creationId xmlns:a16="http://schemas.microsoft.com/office/drawing/2014/main" id="{406088F6-CEEC-B131-F921-C9E2F17FBF51}"/>
              </a:ext>
            </a:extLst>
          </p:cNvPr>
          <p:cNvGrpSpPr/>
          <p:nvPr/>
        </p:nvGrpSpPr>
        <p:grpSpPr>
          <a:xfrm rot="6069198">
            <a:off x="3743559" y="5484219"/>
            <a:ext cx="605110" cy="466386"/>
            <a:chOff x="7982475" y="2484729"/>
            <a:chExt cx="1565244" cy="901755"/>
          </a:xfrm>
          <a:solidFill>
            <a:schemeClr val="tx1"/>
          </a:solidFill>
        </p:grpSpPr>
        <p:sp>
          <p:nvSpPr>
            <p:cNvPr id="3" name="Freeform: Shape 2">
              <a:extLst>
                <a:ext uri="{FF2B5EF4-FFF2-40B4-BE49-F238E27FC236}">
                  <a16:creationId xmlns:a16="http://schemas.microsoft.com/office/drawing/2014/main" id="{7CE1B361-4FA7-0F14-7B3B-3E6E62C508B4}"/>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C66B3A1-E69A-6585-36F0-8AB2F53FEFD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pic>
        <p:nvPicPr>
          <p:cNvPr id="1026" name="Picture 2" descr="Claude AI: Solve Creative and Analytical Challenges with Advanced AI |  Zorgle">
            <a:extLst>
              <a:ext uri="{FF2B5EF4-FFF2-40B4-BE49-F238E27FC236}">
                <a16:creationId xmlns:a16="http://schemas.microsoft.com/office/drawing/2014/main" id="{3B607817-D303-4398-4F77-097B148EBD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824" y="2255730"/>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ECD614-437C-A7C9-D862-0B303442892A}"/>
              </a:ext>
            </a:extLst>
          </p:cNvPr>
          <p:cNvSpPr txBox="1"/>
          <p:nvPr/>
        </p:nvSpPr>
        <p:spPr>
          <a:xfrm>
            <a:off x="7703727" y="190909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pic>
        <p:nvPicPr>
          <p:cNvPr id="7" name="Picture 6" descr="A picture containing text&#10;&#10;Description automatically generated">
            <a:extLst>
              <a:ext uri="{FF2B5EF4-FFF2-40B4-BE49-F238E27FC236}">
                <a16:creationId xmlns:a16="http://schemas.microsoft.com/office/drawing/2014/main" id="{0C8292D6-9B08-0E17-E7B8-7E49416A1BB3}"/>
              </a:ext>
            </a:extLst>
          </p:cNvPr>
          <p:cNvPicPr>
            <a:picLocks noChangeAspect="1"/>
          </p:cNvPicPr>
          <p:nvPr/>
        </p:nvPicPr>
        <p:blipFill>
          <a:blip r:embed="rId12">
            <a:extLst>
              <a:ext uri="{BEBA8EAE-BF5A-486C-A8C5-ECC9F3942E4B}">
                <a14:imgProps xmlns:a14="http://schemas.microsoft.com/office/drawing/2010/main">
                  <a14:imgLayer r:embed="rId13">
                    <a14:imgEffect>
                      <a14:artisticTexturizer/>
                    </a14:imgEffect>
                  </a14:imgLayer>
                </a14:imgProps>
              </a:ext>
              <a:ext uri="{28A0092B-C50C-407E-A947-70E740481C1C}">
                <a14:useLocalDpi xmlns:a14="http://schemas.microsoft.com/office/drawing/2010/main" val="0"/>
              </a:ext>
            </a:extLst>
          </a:blip>
          <a:stretch>
            <a:fillRect/>
          </a:stretch>
        </p:blipFill>
        <p:spPr>
          <a:xfrm>
            <a:off x="8549301" y="3933191"/>
            <a:ext cx="3047192" cy="1741252"/>
          </a:xfrm>
          <a:prstGeom prst="rect">
            <a:avLst/>
          </a:prstGeom>
          <a:ln w="2222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0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1040"/>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31" grpId="0" animBg="1"/>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E29EA-B790-AB2B-5424-4A6C9205C549}"/>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27234" y="850939"/>
            <a:ext cx="1852409" cy="6007061"/>
          </a:xfrm>
          <a:prstGeom prst="rect">
            <a:avLst/>
          </a:prstGeom>
        </p:spPr>
      </p:pic>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a:xfrm>
            <a:off x="11887200" y="6400413"/>
            <a:ext cx="341760" cy="276999"/>
          </a:xfrm>
        </p:spPr>
        <p:txBody>
          <a:bodyPr wrap="none">
            <a:spAutoFit/>
          </a:bodyPr>
          <a:lstStyle/>
          <a:p>
            <a:r>
              <a:rPr lang="en-US" dirty="0"/>
              <a:t>10</a:t>
            </a:r>
          </a:p>
        </p:txBody>
      </p:sp>
      <p:sp>
        <p:nvSpPr>
          <p:cNvPr id="2142" name="TextBox 2141">
            <a:extLst>
              <a:ext uri="{FF2B5EF4-FFF2-40B4-BE49-F238E27FC236}">
                <a16:creationId xmlns:a16="http://schemas.microsoft.com/office/drawing/2014/main" id="{E2C66B61-47BC-2A3D-AA75-7DD5A0132F69}"/>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5"/>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2143" name="Picture 2142">
            <a:extLst>
              <a:ext uri="{FF2B5EF4-FFF2-40B4-BE49-F238E27FC236}">
                <a16:creationId xmlns:a16="http://schemas.microsoft.com/office/drawing/2014/main" id="{B400E2C1-7E95-23CD-CB02-A7828C3FF33C}"/>
              </a:ext>
            </a:extLst>
          </p:cNvPr>
          <p:cNvPicPr>
            <a:picLocks noChangeAspect="1"/>
          </p:cNvPicPr>
          <p:nvPr/>
        </p:nvPicPr>
        <p:blipFill>
          <a:blip r:embed="rId6"/>
          <a:stretch>
            <a:fillRect/>
          </a:stretch>
        </p:blipFill>
        <p:spPr>
          <a:xfrm flipV="1">
            <a:off x="0" y="701366"/>
            <a:ext cx="11920818" cy="264079"/>
          </a:xfrm>
          <a:prstGeom prst="rect">
            <a:avLst/>
          </a:prstGeom>
        </p:spPr>
      </p:pic>
      <p:sp>
        <p:nvSpPr>
          <p:cNvPr id="2144" name="Title 1">
            <a:extLst>
              <a:ext uri="{FF2B5EF4-FFF2-40B4-BE49-F238E27FC236}">
                <a16:creationId xmlns:a16="http://schemas.microsoft.com/office/drawing/2014/main" id="{82384AD8-7CA3-49E3-A08B-649175DA4B6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pic>
        <p:nvPicPr>
          <p:cNvPr id="2154" name="Picture 2153">
            <a:extLst>
              <a:ext uri="{FF2B5EF4-FFF2-40B4-BE49-F238E27FC236}">
                <a16:creationId xmlns:a16="http://schemas.microsoft.com/office/drawing/2014/main" id="{7F381B4B-32E1-5B92-8C9F-D62CCB5A3673}"/>
              </a:ext>
            </a:extLst>
          </p:cNvPr>
          <p:cNvPicPr>
            <a:picLocks noChangeAspect="1"/>
          </p:cNvPicPr>
          <p:nvPr/>
        </p:nvPicPr>
        <p:blipFill rotWithShape="1">
          <a:blip r:embed="rId7"/>
          <a:srcRect t="9012" r="3193" b="991"/>
          <a:stretch/>
        </p:blipFill>
        <p:spPr>
          <a:xfrm rot="16200000">
            <a:off x="117331" y="6016768"/>
            <a:ext cx="723901" cy="958563"/>
          </a:xfrm>
          <a:prstGeom prst="rect">
            <a:avLst/>
          </a:prstGeom>
        </p:spPr>
      </p:pic>
      <p:sp>
        <p:nvSpPr>
          <p:cNvPr id="9" name="Text Placeholder 2">
            <a:extLst>
              <a:ext uri="{FF2B5EF4-FFF2-40B4-BE49-F238E27FC236}">
                <a16:creationId xmlns:a16="http://schemas.microsoft.com/office/drawing/2014/main" id="{12605B80-51CE-0EF6-C628-0AD95618CB44}"/>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10" name="Text Placeholder 2">
            <a:extLst>
              <a:ext uri="{FF2B5EF4-FFF2-40B4-BE49-F238E27FC236}">
                <a16:creationId xmlns:a16="http://schemas.microsoft.com/office/drawing/2014/main" id="{01153105-340C-DA82-3B36-CE1999C76FBC}"/>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11" name="TextBox 10">
            <a:extLst>
              <a:ext uri="{FF2B5EF4-FFF2-40B4-BE49-F238E27FC236}">
                <a16:creationId xmlns:a16="http://schemas.microsoft.com/office/drawing/2014/main" id="{616D91A9-D4A9-2100-4CDF-5EB32AB874B3}"/>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4455275-C307-F356-68CE-362CAD9D051C}"/>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26A64E9-6FF4-DF3D-D2D2-57B410F63468}"/>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FDC976-A1F0-F0DB-E910-86B310B3245A}"/>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53A26C-9B14-7287-45A8-17329D69477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D1C14DE-FFC7-228B-C8D9-B16DD8E3F2C3}"/>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AA26BC-CAE2-50DA-2DCD-607F82E41CBD}"/>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00FC3-B642-E77C-D629-3BC9CA8FDED2}"/>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8F31A21-6DD7-D133-23BB-F79F3559F5A1}"/>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DE8B4A2-4EF1-F1AE-45B3-F9B412376AFE}"/>
              </a:ext>
            </a:extLst>
          </p:cNvPr>
          <p:cNvGrpSpPr/>
          <p:nvPr/>
        </p:nvGrpSpPr>
        <p:grpSpPr>
          <a:xfrm>
            <a:off x="4003060" y="3504342"/>
            <a:ext cx="7801589" cy="2499897"/>
            <a:chOff x="2842237" y="3006266"/>
            <a:chExt cx="4782013" cy="1532321"/>
          </a:xfrm>
        </p:grpSpPr>
        <p:sp>
          <p:nvSpPr>
            <p:cNvPr id="21" name="Rectangle: Top Corners Snipped 20">
              <a:extLst>
                <a:ext uri="{FF2B5EF4-FFF2-40B4-BE49-F238E27FC236}">
                  <a16:creationId xmlns:a16="http://schemas.microsoft.com/office/drawing/2014/main" id="{3426BC90-7597-A103-D661-4E68AEF5A07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2" name="Rectangle 21">
              <a:extLst>
                <a:ext uri="{FF2B5EF4-FFF2-40B4-BE49-F238E27FC236}">
                  <a16:creationId xmlns:a16="http://schemas.microsoft.com/office/drawing/2014/main" id="{6EE7CFC8-FC8A-08A3-7C50-58C5BA891369}"/>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3" name="Rectangle 22">
              <a:extLst>
                <a:ext uri="{FF2B5EF4-FFF2-40B4-BE49-F238E27FC236}">
                  <a16:creationId xmlns:a16="http://schemas.microsoft.com/office/drawing/2014/main" id="{E37690A9-F22D-0B6D-C389-76BDDC9A4E6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4" name="Straight Arrow Connector 23">
              <a:extLst>
                <a:ext uri="{FF2B5EF4-FFF2-40B4-BE49-F238E27FC236}">
                  <a16:creationId xmlns:a16="http://schemas.microsoft.com/office/drawing/2014/main" id="{138414AA-9EF2-3146-5330-A71ADD123FD1}"/>
                </a:ext>
              </a:extLst>
            </p:cNvPr>
            <p:cNvCxnSpPr>
              <a:cxnSpLocks/>
              <a:stCxn id="22" idx="2"/>
              <a:endCxn id="23"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1FFE4D9-7525-8B2F-A557-E34D6BA08C27}"/>
                </a:ext>
              </a:extLst>
            </p:cNvPr>
            <p:cNvCxnSpPr>
              <a:cxnSpLocks/>
              <a:stCxn id="23" idx="3"/>
              <a:endCxn id="21"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16A0C03-9BFE-6503-96B2-F291F0BE4A57}"/>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7" name="Straight Arrow Connector 26">
              <a:extLst>
                <a:ext uri="{FF2B5EF4-FFF2-40B4-BE49-F238E27FC236}">
                  <a16:creationId xmlns:a16="http://schemas.microsoft.com/office/drawing/2014/main" id="{92D3D2C2-4567-12EB-4896-FB6112B9A848}"/>
                </a:ext>
              </a:extLst>
            </p:cNvPr>
            <p:cNvCxnSpPr>
              <a:cxnSpLocks/>
              <a:stCxn id="21" idx="3"/>
              <a:endCxn id="26"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15CD779D-0F3C-03C9-A3CC-4A5AB9D4CA9A}"/>
                </a:ext>
              </a:extLst>
            </p:cNvPr>
            <p:cNvCxnSpPr>
              <a:cxnSpLocks/>
              <a:stCxn id="26" idx="3"/>
              <a:endCxn id="29"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30A4BE3F-8372-07EE-F0D3-DBC9E5C8EC3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E6769B8-A3E2-38BF-5AD8-D49AFCD4028D}"/>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BF9E6BD-AFB3-FF2E-08A4-7006DD566726}"/>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612013-6F04-3338-3BAE-ECF3E385E1C1}"/>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F2485D1-40B4-6460-E124-DA07F1C671E8}"/>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BC87C2-0B4B-03BC-B09E-756904CA616C}"/>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D5A97FC-DD1C-8CD2-B44E-93D14E61B057}"/>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Text Placeholder 2">
              <a:extLst>
                <a:ext uri="{FF2B5EF4-FFF2-40B4-BE49-F238E27FC236}">
                  <a16:creationId xmlns:a16="http://schemas.microsoft.com/office/drawing/2014/main" id="{377EB562-B3E3-E5E9-5688-CAA83F0DE9D8}"/>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40" name="Connector: Elbow 39">
            <a:extLst>
              <a:ext uri="{FF2B5EF4-FFF2-40B4-BE49-F238E27FC236}">
                <a16:creationId xmlns:a16="http://schemas.microsoft.com/office/drawing/2014/main" id="{D1747F25-4E80-707A-0577-D38A4B91A194}"/>
              </a:ext>
            </a:extLst>
          </p:cNvPr>
          <p:cNvCxnSpPr>
            <a:cxnSpLocks/>
            <a:stCxn id="12" idx="2"/>
            <a:endCxn id="21"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C18A45A6-2D93-45B0-BF77-0EEAF3FB6C0E}"/>
              </a:ext>
            </a:extLst>
          </p:cNvPr>
          <p:cNvCxnSpPr>
            <a:cxnSpLocks/>
            <a:stCxn id="22" idx="0"/>
            <a:endCxn id="10"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43" name="Text Placeholder 2">
            <a:extLst>
              <a:ext uri="{FF2B5EF4-FFF2-40B4-BE49-F238E27FC236}">
                <a16:creationId xmlns:a16="http://schemas.microsoft.com/office/drawing/2014/main" id="{10876522-8B6C-DD1F-E673-E7A4A0C4CCC3}"/>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44" name="Text Placeholder 2">
            <a:extLst>
              <a:ext uri="{FF2B5EF4-FFF2-40B4-BE49-F238E27FC236}">
                <a16:creationId xmlns:a16="http://schemas.microsoft.com/office/drawing/2014/main" id="{BB864FA1-2B02-727E-B219-3DA363B9B35B}"/>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46" name="Graphic 45" descr="Database outline">
            <a:extLst>
              <a:ext uri="{FF2B5EF4-FFF2-40B4-BE49-F238E27FC236}">
                <a16:creationId xmlns:a16="http://schemas.microsoft.com/office/drawing/2014/main" id="{2DE71C11-9EE7-FC7C-E935-F5D72DB5D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3161" y="1865629"/>
            <a:ext cx="1133782" cy="1133782"/>
          </a:xfrm>
          <a:prstGeom prst="rect">
            <a:avLst/>
          </a:prstGeom>
        </p:spPr>
      </p:pic>
      <p:pic>
        <p:nvPicPr>
          <p:cNvPr id="47" name="Graphic 46" descr="Database with solid fill">
            <a:extLst>
              <a:ext uri="{FF2B5EF4-FFF2-40B4-BE49-F238E27FC236}">
                <a16:creationId xmlns:a16="http://schemas.microsoft.com/office/drawing/2014/main" id="{39689A6F-D4EC-9410-7B1A-9BF18DA0A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1736" y="1997674"/>
            <a:ext cx="1010544" cy="1010544"/>
          </a:xfrm>
          <a:prstGeom prst="rect">
            <a:avLst/>
          </a:prstGeom>
        </p:spPr>
      </p:pic>
      <p:sp>
        <p:nvSpPr>
          <p:cNvPr id="48" name="TextBox 47">
            <a:extLst>
              <a:ext uri="{FF2B5EF4-FFF2-40B4-BE49-F238E27FC236}">
                <a16:creationId xmlns:a16="http://schemas.microsoft.com/office/drawing/2014/main" id="{140E196A-F012-CA35-F364-60586F967DA8}"/>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1E2B479D-B5FA-B26B-C78E-C0572C671B82}"/>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AB2D167-1E9A-6469-6006-D2D5E0E38A15}"/>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FB81F10-C4B6-30F7-D62B-36C40FECFA62}"/>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A49970-E92F-7C8C-7C10-24EAB7375632}"/>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2A039B7-62DC-CD74-1001-03BE8A29B365}"/>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995E78-1DAB-06E7-C4AC-E8A54489FC99}"/>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C526B14-59D1-728F-A272-8EAEF770827D}"/>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EB5E4C1-BFD6-B48E-C5A7-8845FD3762EE}"/>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F081FE-4371-F164-926B-DE168E8694CA}"/>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0932070-B298-7B6C-7598-58C8BA5FB391}"/>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106489-9E00-668D-F5E3-53C68D29A1EF}"/>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F7DF76-0628-8690-49C8-B3A0BB277512}"/>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D719D18-3469-47BA-A842-C0B368E1EF55}"/>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2F8B478-F03F-CCD6-31AE-31643E304D15}"/>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49CD5E4-FAAD-2671-CC01-C76F866C3170}"/>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BAE3D00-6348-8C71-403B-2ED258B48C8D}"/>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CC094DCC-3372-4EFA-81A3-5613EFEFC6D0}"/>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242" name="Straight Connector 2241">
            <a:extLst>
              <a:ext uri="{FF2B5EF4-FFF2-40B4-BE49-F238E27FC236}">
                <a16:creationId xmlns:a16="http://schemas.microsoft.com/office/drawing/2014/main" id="{1B53B9C5-0505-440F-B767-8D3ED14D1AAB}"/>
              </a:ext>
            </a:extLst>
          </p:cNvPr>
          <p:cNvCxnSpPr>
            <a:cxnSpLocks/>
            <a:stCxn id="49" idx="4"/>
            <a:endCxn id="52"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2243" name="Straight Connector 2242">
            <a:extLst>
              <a:ext uri="{FF2B5EF4-FFF2-40B4-BE49-F238E27FC236}">
                <a16:creationId xmlns:a16="http://schemas.microsoft.com/office/drawing/2014/main" id="{C0F8BA88-617B-90A2-0725-BD1C2CF5AEE4}"/>
              </a:ext>
            </a:extLst>
          </p:cNvPr>
          <p:cNvCxnSpPr>
            <a:cxnSpLocks/>
            <a:stCxn id="49" idx="4"/>
            <a:endCxn id="53"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2244" name="Straight Connector 2243">
            <a:extLst>
              <a:ext uri="{FF2B5EF4-FFF2-40B4-BE49-F238E27FC236}">
                <a16:creationId xmlns:a16="http://schemas.microsoft.com/office/drawing/2014/main" id="{BEDE4F58-10B6-7147-D26D-D1C50B69413D}"/>
              </a:ext>
            </a:extLst>
          </p:cNvPr>
          <p:cNvCxnSpPr>
            <a:cxnSpLocks/>
            <a:stCxn id="49" idx="4"/>
            <a:endCxn id="54"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2245" name="Straight Connector 2244">
            <a:extLst>
              <a:ext uri="{FF2B5EF4-FFF2-40B4-BE49-F238E27FC236}">
                <a16:creationId xmlns:a16="http://schemas.microsoft.com/office/drawing/2014/main" id="{0A6F94FC-4C97-BD6A-44D6-15E1C97436A7}"/>
              </a:ext>
            </a:extLst>
          </p:cNvPr>
          <p:cNvCxnSpPr>
            <a:cxnSpLocks/>
            <a:stCxn id="49" idx="4"/>
            <a:endCxn id="55"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2246" name="Straight Connector 2245">
            <a:extLst>
              <a:ext uri="{FF2B5EF4-FFF2-40B4-BE49-F238E27FC236}">
                <a16:creationId xmlns:a16="http://schemas.microsoft.com/office/drawing/2014/main" id="{4BE943C1-7593-C2CD-8D10-08A6C7D2E3D4}"/>
              </a:ext>
            </a:extLst>
          </p:cNvPr>
          <p:cNvCxnSpPr>
            <a:cxnSpLocks/>
            <a:stCxn id="49" idx="4"/>
            <a:endCxn id="56"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2247" name="Straight Connector 2246">
            <a:extLst>
              <a:ext uri="{FF2B5EF4-FFF2-40B4-BE49-F238E27FC236}">
                <a16:creationId xmlns:a16="http://schemas.microsoft.com/office/drawing/2014/main" id="{0708B5E3-D3FD-459A-3CC3-D68D6B34C2FF}"/>
              </a:ext>
            </a:extLst>
          </p:cNvPr>
          <p:cNvCxnSpPr>
            <a:cxnSpLocks/>
            <a:stCxn id="50" idx="4"/>
            <a:endCxn id="52"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2248" name="Straight Connector 2247">
            <a:extLst>
              <a:ext uri="{FF2B5EF4-FFF2-40B4-BE49-F238E27FC236}">
                <a16:creationId xmlns:a16="http://schemas.microsoft.com/office/drawing/2014/main" id="{0AA01E4C-7EA0-7E38-E7E5-FD35888EE3C2}"/>
              </a:ext>
            </a:extLst>
          </p:cNvPr>
          <p:cNvCxnSpPr>
            <a:cxnSpLocks/>
            <a:stCxn id="50" idx="4"/>
            <a:endCxn id="53"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2249" name="Straight Connector 2248">
            <a:extLst>
              <a:ext uri="{FF2B5EF4-FFF2-40B4-BE49-F238E27FC236}">
                <a16:creationId xmlns:a16="http://schemas.microsoft.com/office/drawing/2014/main" id="{A5905F0E-0991-6CA7-A66E-E2690558B1E4}"/>
              </a:ext>
            </a:extLst>
          </p:cNvPr>
          <p:cNvCxnSpPr>
            <a:cxnSpLocks/>
            <a:stCxn id="50" idx="4"/>
            <a:endCxn id="54"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2250" name="Straight Connector 2249">
            <a:extLst>
              <a:ext uri="{FF2B5EF4-FFF2-40B4-BE49-F238E27FC236}">
                <a16:creationId xmlns:a16="http://schemas.microsoft.com/office/drawing/2014/main" id="{00E96803-FA0D-395D-1CE1-C70A5EFA6340}"/>
              </a:ext>
            </a:extLst>
          </p:cNvPr>
          <p:cNvCxnSpPr>
            <a:cxnSpLocks/>
            <a:stCxn id="50" idx="4"/>
            <a:endCxn id="55"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2251" name="Straight Connector 2250">
            <a:extLst>
              <a:ext uri="{FF2B5EF4-FFF2-40B4-BE49-F238E27FC236}">
                <a16:creationId xmlns:a16="http://schemas.microsoft.com/office/drawing/2014/main" id="{5072A984-E655-2CF6-1210-3C14197CB918}"/>
              </a:ext>
            </a:extLst>
          </p:cNvPr>
          <p:cNvCxnSpPr>
            <a:cxnSpLocks/>
            <a:stCxn id="50" idx="4"/>
            <a:endCxn id="56"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2252" name="Straight Connector 2251">
            <a:extLst>
              <a:ext uri="{FF2B5EF4-FFF2-40B4-BE49-F238E27FC236}">
                <a16:creationId xmlns:a16="http://schemas.microsoft.com/office/drawing/2014/main" id="{5DBFB96F-D2B7-CC49-0729-102947503B65}"/>
              </a:ext>
            </a:extLst>
          </p:cNvPr>
          <p:cNvCxnSpPr>
            <a:cxnSpLocks/>
            <a:stCxn id="51" idx="4"/>
            <a:endCxn id="52"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2253" name="Straight Connector 2252">
            <a:extLst>
              <a:ext uri="{FF2B5EF4-FFF2-40B4-BE49-F238E27FC236}">
                <a16:creationId xmlns:a16="http://schemas.microsoft.com/office/drawing/2014/main" id="{32FE5D45-E5BE-2722-5A54-A121E10526CF}"/>
              </a:ext>
            </a:extLst>
          </p:cNvPr>
          <p:cNvCxnSpPr>
            <a:cxnSpLocks/>
            <a:stCxn id="51" idx="4"/>
            <a:endCxn id="53"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2254" name="Straight Connector 2253">
            <a:extLst>
              <a:ext uri="{FF2B5EF4-FFF2-40B4-BE49-F238E27FC236}">
                <a16:creationId xmlns:a16="http://schemas.microsoft.com/office/drawing/2014/main" id="{EDA3221C-61E6-6E3F-1F1E-BD6D4735D0EB}"/>
              </a:ext>
            </a:extLst>
          </p:cNvPr>
          <p:cNvCxnSpPr>
            <a:cxnSpLocks/>
            <a:stCxn id="51" idx="4"/>
            <a:endCxn id="54"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2255" name="Straight Connector 2254">
            <a:extLst>
              <a:ext uri="{FF2B5EF4-FFF2-40B4-BE49-F238E27FC236}">
                <a16:creationId xmlns:a16="http://schemas.microsoft.com/office/drawing/2014/main" id="{5317D449-BF83-228E-E46B-4C6235703752}"/>
              </a:ext>
            </a:extLst>
          </p:cNvPr>
          <p:cNvCxnSpPr>
            <a:cxnSpLocks/>
            <a:stCxn id="51" idx="4"/>
            <a:endCxn id="55"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2256" name="Straight Connector 2255">
            <a:extLst>
              <a:ext uri="{FF2B5EF4-FFF2-40B4-BE49-F238E27FC236}">
                <a16:creationId xmlns:a16="http://schemas.microsoft.com/office/drawing/2014/main" id="{5FD48A55-C59C-513C-7AB9-532144866F3F}"/>
              </a:ext>
            </a:extLst>
          </p:cNvPr>
          <p:cNvCxnSpPr>
            <a:cxnSpLocks/>
            <a:stCxn id="51" idx="4"/>
            <a:endCxn id="56"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2257" name="Straight Connector 2256">
            <a:extLst>
              <a:ext uri="{FF2B5EF4-FFF2-40B4-BE49-F238E27FC236}">
                <a16:creationId xmlns:a16="http://schemas.microsoft.com/office/drawing/2014/main" id="{C1AFAB36-D8A8-69D1-030B-0C4FD1E231B3}"/>
              </a:ext>
            </a:extLst>
          </p:cNvPr>
          <p:cNvCxnSpPr>
            <a:cxnSpLocks/>
            <a:stCxn id="57" idx="4"/>
            <a:endCxn id="56"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2258" name="Straight Connector 2257">
            <a:extLst>
              <a:ext uri="{FF2B5EF4-FFF2-40B4-BE49-F238E27FC236}">
                <a16:creationId xmlns:a16="http://schemas.microsoft.com/office/drawing/2014/main" id="{D754BA80-8B2F-FD06-FC1E-E76104D35092}"/>
              </a:ext>
            </a:extLst>
          </p:cNvPr>
          <p:cNvCxnSpPr>
            <a:cxnSpLocks/>
            <a:stCxn id="57" idx="4"/>
            <a:endCxn id="55"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2259" name="Straight Connector 2258">
            <a:extLst>
              <a:ext uri="{FF2B5EF4-FFF2-40B4-BE49-F238E27FC236}">
                <a16:creationId xmlns:a16="http://schemas.microsoft.com/office/drawing/2014/main" id="{551AAEBC-7348-00F8-2CA8-16AD2E62DF80}"/>
              </a:ext>
            </a:extLst>
          </p:cNvPr>
          <p:cNvCxnSpPr>
            <a:cxnSpLocks/>
            <a:stCxn id="57" idx="4"/>
            <a:endCxn id="54"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2260" name="Straight Connector 2259">
            <a:extLst>
              <a:ext uri="{FF2B5EF4-FFF2-40B4-BE49-F238E27FC236}">
                <a16:creationId xmlns:a16="http://schemas.microsoft.com/office/drawing/2014/main" id="{2C7A76CE-3F88-84C1-891D-D94CD9C09575}"/>
              </a:ext>
            </a:extLst>
          </p:cNvPr>
          <p:cNvCxnSpPr>
            <a:cxnSpLocks/>
            <a:stCxn id="53" idx="0"/>
            <a:endCxn id="57"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2261" name="Straight Connector 2260">
            <a:extLst>
              <a:ext uri="{FF2B5EF4-FFF2-40B4-BE49-F238E27FC236}">
                <a16:creationId xmlns:a16="http://schemas.microsoft.com/office/drawing/2014/main" id="{B326EB1F-2996-2318-40F9-C1F0AFAF056E}"/>
              </a:ext>
            </a:extLst>
          </p:cNvPr>
          <p:cNvCxnSpPr>
            <a:cxnSpLocks/>
            <a:stCxn id="52" idx="0"/>
            <a:endCxn id="57"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2262" name="Straight Connector 2261">
            <a:extLst>
              <a:ext uri="{FF2B5EF4-FFF2-40B4-BE49-F238E27FC236}">
                <a16:creationId xmlns:a16="http://schemas.microsoft.com/office/drawing/2014/main" id="{F955EB44-BB4B-FEE8-201F-EFD1CC3EA995}"/>
              </a:ext>
            </a:extLst>
          </p:cNvPr>
          <p:cNvCxnSpPr>
            <a:cxnSpLocks/>
            <a:stCxn id="52" idx="4"/>
            <a:endCxn id="58"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299" name="Straight Connector 2298">
            <a:extLst>
              <a:ext uri="{FF2B5EF4-FFF2-40B4-BE49-F238E27FC236}">
                <a16:creationId xmlns:a16="http://schemas.microsoft.com/office/drawing/2014/main" id="{8681D302-8A35-AA5A-C4B6-5407B6F8CA34}"/>
              </a:ext>
            </a:extLst>
          </p:cNvPr>
          <p:cNvCxnSpPr>
            <a:cxnSpLocks/>
            <a:endCxn id="59"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2300" name="Straight Connector 2299">
            <a:extLst>
              <a:ext uri="{FF2B5EF4-FFF2-40B4-BE49-F238E27FC236}">
                <a16:creationId xmlns:a16="http://schemas.microsoft.com/office/drawing/2014/main" id="{918E98AB-52C7-EC3C-FD7D-5C42FE49207C}"/>
              </a:ext>
            </a:extLst>
          </p:cNvPr>
          <p:cNvCxnSpPr>
            <a:cxnSpLocks/>
            <a:stCxn id="52" idx="4"/>
            <a:endCxn id="60"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301" name="Straight Connector 2300">
            <a:extLst>
              <a:ext uri="{FF2B5EF4-FFF2-40B4-BE49-F238E27FC236}">
                <a16:creationId xmlns:a16="http://schemas.microsoft.com/office/drawing/2014/main" id="{AE91ED20-511C-AE50-9A1E-AADB225F5AB4}"/>
              </a:ext>
            </a:extLst>
          </p:cNvPr>
          <p:cNvCxnSpPr>
            <a:cxnSpLocks/>
            <a:endCxn id="61"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302" name="Straight Connector 2301">
            <a:extLst>
              <a:ext uri="{FF2B5EF4-FFF2-40B4-BE49-F238E27FC236}">
                <a16:creationId xmlns:a16="http://schemas.microsoft.com/office/drawing/2014/main" id="{06AD1755-2F87-41C6-9146-5C6F0D84A49C}"/>
              </a:ext>
            </a:extLst>
          </p:cNvPr>
          <p:cNvCxnSpPr>
            <a:cxnSpLocks/>
            <a:stCxn id="52" idx="4"/>
            <a:endCxn id="62"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303" name="Straight Connector 2302">
            <a:extLst>
              <a:ext uri="{FF2B5EF4-FFF2-40B4-BE49-F238E27FC236}">
                <a16:creationId xmlns:a16="http://schemas.microsoft.com/office/drawing/2014/main" id="{339FC4E3-EF03-2FA9-6FC3-D17E99C5E292}"/>
              </a:ext>
            </a:extLst>
          </p:cNvPr>
          <p:cNvCxnSpPr>
            <a:cxnSpLocks/>
            <a:stCxn id="53" idx="4"/>
            <a:endCxn id="58"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048" name="Straight Connector 2047">
            <a:extLst>
              <a:ext uri="{FF2B5EF4-FFF2-40B4-BE49-F238E27FC236}">
                <a16:creationId xmlns:a16="http://schemas.microsoft.com/office/drawing/2014/main" id="{C1A2FA28-6B3D-81C1-364D-A8D28948093F}"/>
              </a:ext>
            </a:extLst>
          </p:cNvPr>
          <p:cNvCxnSpPr>
            <a:cxnSpLocks/>
            <a:stCxn id="53" idx="4"/>
            <a:endCxn id="59"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49" name="Straight Connector 2048">
            <a:extLst>
              <a:ext uri="{FF2B5EF4-FFF2-40B4-BE49-F238E27FC236}">
                <a16:creationId xmlns:a16="http://schemas.microsoft.com/office/drawing/2014/main" id="{B34D4B72-CACA-78AA-7F4B-B5E75F30FEE6}"/>
              </a:ext>
            </a:extLst>
          </p:cNvPr>
          <p:cNvCxnSpPr>
            <a:cxnSpLocks/>
            <a:stCxn id="53" idx="4"/>
            <a:endCxn id="60"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050" name="Straight Connector 2049">
            <a:extLst>
              <a:ext uri="{FF2B5EF4-FFF2-40B4-BE49-F238E27FC236}">
                <a16:creationId xmlns:a16="http://schemas.microsoft.com/office/drawing/2014/main" id="{B3007FF8-3112-2D91-4A58-41D5A4DED37E}"/>
              </a:ext>
            </a:extLst>
          </p:cNvPr>
          <p:cNvCxnSpPr>
            <a:cxnSpLocks/>
            <a:stCxn id="53" idx="4"/>
            <a:endCxn id="61"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1" name="Straight Connector 2050">
            <a:extLst>
              <a:ext uri="{FF2B5EF4-FFF2-40B4-BE49-F238E27FC236}">
                <a16:creationId xmlns:a16="http://schemas.microsoft.com/office/drawing/2014/main" id="{79A29F12-324D-C9CA-572A-395FA9F5633E}"/>
              </a:ext>
            </a:extLst>
          </p:cNvPr>
          <p:cNvCxnSpPr>
            <a:cxnSpLocks/>
            <a:stCxn id="53" idx="4"/>
            <a:endCxn id="62"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052" name="Straight Connector 2051">
            <a:extLst>
              <a:ext uri="{FF2B5EF4-FFF2-40B4-BE49-F238E27FC236}">
                <a16:creationId xmlns:a16="http://schemas.microsoft.com/office/drawing/2014/main" id="{E26E25EC-8597-C172-D19B-9856D4545353}"/>
              </a:ext>
            </a:extLst>
          </p:cNvPr>
          <p:cNvCxnSpPr>
            <a:cxnSpLocks/>
            <a:stCxn id="54" idx="4"/>
            <a:endCxn id="58"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053" name="Straight Connector 2052">
            <a:extLst>
              <a:ext uri="{FF2B5EF4-FFF2-40B4-BE49-F238E27FC236}">
                <a16:creationId xmlns:a16="http://schemas.microsoft.com/office/drawing/2014/main" id="{41178B26-7E52-4C6E-4F05-620D356B2F2E}"/>
              </a:ext>
            </a:extLst>
          </p:cNvPr>
          <p:cNvCxnSpPr>
            <a:cxnSpLocks/>
            <a:stCxn id="54" idx="4"/>
            <a:endCxn id="59"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054" name="Straight Connector 2053">
            <a:extLst>
              <a:ext uri="{FF2B5EF4-FFF2-40B4-BE49-F238E27FC236}">
                <a16:creationId xmlns:a16="http://schemas.microsoft.com/office/drawing/2014/main" id="{6A55C61C-AE74-16E3-6013-8FCAE530426D}"/>
              </a:ext>
            </a:extLst>
          </p:cNvPr>
          <p:cNvCxnSpPr>
            <a:cxnSpLocks/>
            <a:stCxn id="54" idx="4"/>
            <a:endCxn id="60"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55" name="Straight Connector 2054">
            <a:extLst>
              <a:ext uri="{FF2B5EF4-FFF2-40B4-BE49-F238E27FC236}">
                <a16:creationId xmlns:a16="http://schemas.microsoft.com/office/drawing/2014/main" id="{E2844A07-65A0-0DEA-7457-4E8510293FCB}"/>
              </a:ext>
            </a:extLst>
          </p:cNvPr>
          <p:cNvCxnSpPr>
            <a:cxnSpLocks/>
            <a:stCxn id="54" idx="4"/>
            <a:endCxn id="61"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056" name="Straight Connector 2055">
            <a:extLst>
              <a:ext uri="{FF2B5EF4-FFF2-40B4-BE49-F238E27FC236}">
                <a16:creationId xmlns:a16="http://schemas.microsoft.com/office/drawing/2014/main" id="{FAF2B4F9-C6FE-E10F-1EC6-21A0C149202B}"/>
              </a:ext>
            </a:extLst>
          </p:cNvPr>
          <p:cNvCxnSpPr>
            <a:cxnSpLocks/>
            <a:stCxn id="54" idx="4"/>
            <a:endCxn id="62"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057" name="Straight Connector 2056">
            <a:extLst>
              <a:ext uri="{FF2B5EF4-FFF2-40B4-BE49-F238E27FC236}">
                <a16:creationId xmlns:a16="http://schemas.microsoft.com/office/drawing/2014/main" id="{CA55F447-44FC-81A2-54CD-F0C72F6D3E90}"/>
              </a:ext>
            </a:extLst>
          </p:cNvPr>
          <p:cNvCxnSpPr>
            <a:cxnSpLocks/>
            <a:stCxn id="55" idx="4"/>
            <a:endCxn id="58"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058" name="Straight Connector 2057">
            <a:extLst>
              <a:ext uri="{FF2B5EF4-FFF2-40B4-BE49-F238E27FC236}">
                <a16:creationId xmlns:a16="http://schemas.microsoft.com/office/drawing/2014/main" id="{4302EC9D-47DB-F29D-092E-6BC9698FA291}"/>
              </a:ext>
            </a:extLst>
          </p:cNvPr>
          <p:cNvCxnSpPr>
            <a:cxnSpLocks/>
            <a:stCxn id="55" idx="4"/>
            <a:endCxn id="59"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9" name="Straight Connector 2058">
            <a:extLst>
              <a:ext uri="{FF2B5EF4-FFF2-40B4-BE49-F238E27FC236}">
                <a16:creationId xmlns:a16="http://schemas.microsoft.com/office/drawing/2014/main" id="{E1E84B47-376A-144F-EB0F-95DF3FCD6F76}"/>
              </a:ext>
            </a:extLst>
          </p:cNvPr>
          <p:cNvCxnSpPr>
            <a:cxnSpLocks/>
            <a:stCxn id="55" idx="4"/>
            <a:endCxn id="60"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060" name="Straight Connector 2059">
            <a:extLst>
              <a:ext uri="{FF2B5EF4-FFF2-40B4-BE49-F238E27FC236}">
                <a16:creationId xmlns:a16="http://schemas.microsoft.com/office/drawing/2014/main" id="{AFAF5218-349E-B5CF-F688-9245A665E2EC}"/>
              </a:ext>
            </a:extLst>
          </p:cNvPr>
          <p:cNvCxnSpPr>
            <a:cxnSpLocks/>
            <a:stCxn id="55" idx="4"/>
            <a:endCxn id="61"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61" name="Straight Connector 2060">
            <a:extLst>
              <a:ext uri="{FF2B5EF4-FFF2-40B4-BE49-F238E27FC236}">
                <a16:creationId xmlns:a16="http://schemas.microsoft.com/office/drawing/2014/main" id="{7EE77E70-841C-2EBF-C431-22230D012D6B}"/>
              </a:ext>
            </a:extLst>
          </p:cNvPr>
          <p:cNvCxnSpPr>
            <a:cxnSpLocks/>
            <a:stCxn id="55" idx="4"/>
            <a:endCxn id="62"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062" name="Straight Connector 2061">
            <a:extLst>
              <a:ext uri="{FF2B5EF4-FFF2-40B4-BE49-F238E27FC236}">
                <a16:creationId xmlns:a16="http://schemas.microsoft.com/office/drawing/2014/main" id="{AB80055D-E051-7D68-F804-A121EC545069}"/>
              </a:ext>
            </a:extLst>
          </p:cNvPr>
          <p:cNvCxnSpPr>
            <a:cxnSpLocks/>
            <a:stCxn id="56" idx="4"/>
            <a:endCxn id="58"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063" name="Straight Connector 2062">
            <a:extLst>
              <a:ext uri="{FF2B5EF4-FFF2-40B4-BE49-F238E27FC236}">
                <a16:creationId xmlns:a16="http://schemas.microsoft.com/office/drawing/2014/main" id="{56E401C4-47F0-9ABB-C845-6E0D333B8AF9}"/>
              </a:ext>
            </a:extLst>
          </p:cNvPr>
          <p:cNvCxnSpPr>
            <a:cxnSpLocks/>
            <a:stCxn id="56" idx="4"/>
            <a:endCxn id="59"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064" name="Straight Connector 2063">
            <a:extLst>
              <a:ext uri="{FF2B5EF4-FFF2-40B4-BE49-F238E27FC236}">
                <a16:creationId xmlns:a16="http://schemas.microsoft.com/office/drawing/2014/main" id="{7A4E6D0D-36F4-359B-A0C4-74C545D8999F}"/>
              </a:ext>
            </a:extLst>
          </p:cNvPr>
          <p:cNvCxnSpPr>
            <a:cxnSpLocks/>
            <a:stCxn id="56" idx="4"/>
            <a:endCxn id="60"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065" name="Straight Connector 2064">
            <a:extLst>
              <a:ext uri="{FF2B5EF4-FFF2-40B4-BE49-F238E27FC236}">
                <a16:creationId xmlns:a16="http://schemas.microsoft.com/office/drawing/2014/main" id="{C03C6C77-AA36-F9EC-2E58-EE5D1C35C7C5}"/>
              </a:ext>
            </a:extLst>
          </p:cNvPr>
          <p:cNvCxnSpPr>
            <a:cxnSpLocks/>
            <a:stCxn id="56" idx="4"/>
            <a:endCxn id="61"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066" name="Straight Connector 2065">
            <a:extLst>
              <a:ext uri="{FF2B5EF4-FFF2-40B4-BE49-F238E27FC236}">
                <a16:creationId xmlns:a16="http://schemas.microsoft.com/office/drawing/2014/main" id="{C7EF5E87-B9EE-0901-DE17-6BEEEAB9169A}"/>
              </a:ext>
            </a:extLst>
          </p:cNvPr>
          <p:cNvCxnSpPr>
            <a:cxnSpLocks/>
            <a:stCxn id="56" idx="4"/>
            <a:endCxn id="62"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67" name="Straight Connector 2066">
            <a:extLst>
              <a:ext uri="{FF2B5EF4-FFF2-40B4-BE49-F238E27FC236}">
                <a16:creationId xmlns:a16="http://schemas.microsoft.com/office/drawing/2014/main" id="{B81B6E82-5613-23E6-8BCD-3989077BC37F}"/>
              </a:ext>
            </a:extLst>
          </p:cNvPr>
          <p:cNvCxnSpPr>
            <a:cxnSpLocks/>
            <a:stCxn id="58" idx="4"/>
            <a:endCxn id="63"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068" name="Straight Connector 2067">
            <a:extLst>
              <a:ext uri="{FF2B5EF4-FFF2-40B4-BE49-F238E27FC236}">
                <a16:creationId xmlns:a16="http://schemas.microsoft.com/office/drawing/2014/main" id="{1FDBEBC6-8D22-2862-133F-5864CC6545F5}"/>
              </a:ext>
            </a:extLst>
          </p:cNvPr>
          <p:cNvCxnSpPr>
            <a:cxnSpLocks/>
            <a:stCxn id="58" idx="4"/>
            <a:endCxn id="2240"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069" name="Straight Connector 2068">
            <a:extLst>
              <a:ext uri="{FF2B5EF4-FFF2-40B4-BE49-F238E27FC236}">
                <a16:creationId xmlns:a16="http://schemas.microsoft.com/office/drawing/2014/main" id="{65C7FB64-D76A-5824-A6A7-8C1593B8834C}"/>
              </a:ext>
            </a:extLst>
          </p:cNvPr>
          <p:cNvCxnSpPr>
            <a:cxnSpLocks/>
            <a:stCxn id="58" idx="4"/>
            <a:endCxn id="2241"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070" name="Straight Connector 2069">
            <a:extLst>
              <a:ext uri="{FF2B5EF4-FFF2-40B4-BE49-F238E27FC236}">
                <a16:creationId xmlns:a16="http://schemas.microsoft.com/office/drawing/2014/main" id="{D2D2879D-5F5A-DCE3-601B-D2A5F04F9C29}"/>
              </a:ext>
            </a:extLst>
          </p:cNvPr>
          <p:cNvCxnSpPr>
            <a:cxnSpLocks/>
            <a:stCxn id="59" idx="4"/>
            <a:endCxn id="63"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071" name="Straight Connector 2070">
            <a:extLst>
              <a:ext uri="{FF2B5EF4-FFF2-40B4-BE49-F238E27FC236}">
                <a16:creationId xmlns:a16="http://schemas.microsoft.com/office/drawing/2014/main" id="{E130CE4E-C798-5E37-1DC4-F75226144C71}"/>
              </a:ext>
            </a:extLst>
          </p:cNvPr>
          <p:cNvCxnSpPr>
            <a:cxnSpLocks/>
            <a:stCxn id="59" idx="4"/>
            <a:endCxn id="2240"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072" name="Straight Connector 2071">
            <a:extLst>
              <a:ext uri="{FF2B5EF4-FFF2-40B4-BE49-F238E27FC236}">
                <a16:creationId xmlns:a16="http://schemas.microsoft.com/office/drawing/2014/main" id="{085B3DEB-84E6-A551-300B-39A92FF22C6B}"/>
              </a:ext>
            </a:extLst>
          </p:cNvPr>
          <p:cNvCxnSpPr>
            <a:cxnSpLocks/>
            <a:stCxn id="59" idx="4"/>
            <a:endCxn id="2241"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073" name="Straight Connector 2072">
            <a:extLst>
              <a:ext uri="{FF2B5EF4-FFF2-40B4-BE49-F238E27FC236}">
                <a16:creationId xmlns:a16="http://schemas.microsoft.com/office/drawing/2014/main" id="{05438A4D-0E40-BACD-B10E-C9F2C3D87806}"/>
              </a:ext>
            </a:extLst>
          </p:cNvPr>
          <p:cNvCxnSpPr>
            <a:cxnSpLocks/>
            <a:stCxn id="60" idx="4"/>
            <a:endCxn id="63"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074" name="Straight Connector 2073">
            <a:extLst>
              <a:ext uri="{FF2B5EF4-FFF2-40B4-BE49-F238E27FC236}">
                <a16:creationId xmlns:a16="http://schemas.microsoft.com/office/drawing/2014/main" id="{5150B606-B7B9-42B1-FDAB-727C7BCBC661}"/>
              </a:ext>
            </a:extLst>
          </p:cNvPr>
          <p:cNvCxnSpPr>
            <a:cxnSpLocks/>
            <a:stCxn id="60" idx="4"/>
            <a:endCxn id="2240"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075" name="Straight Connector 2074">
            <a:extLst>
              <a:ext uri="{FF2B5EF4-FFF2-40B4-BE49-F238E27FC236}">
                <a16:creationId xmlns:a16="http://schemas.microsoft.com/office/drawing/2014/main" id="{CCA44D83-C116-D626-EFB3-EF01ECDCE9F3}"/>
              </a:ext>
            </a:extLst>
          </p:cNvPr>
          <p:cNvCxnSpPr>
            <a:cxnSpLocks/>
            <a:stCxn id="60" idx="4"/>
            <a:endCxn id="2241"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2076" name="Straight Connector 2075">
            <a:extLst>
              <a:ext uri="{FF2B5EF4-FFF2-40B4-BE49-F238E27FC236}">
                <a16:creationId xmlns:a16="http://schemas.microsoft.com/office/drawing/2014/main" id="{F8DD2AA7-3A79-9EA6-32C6-9B9DD5B8BC1F}"/>
              </a:ext>
            </a:extLst>
          </p:cNvPr>
          <p:cNvCxnSpPr>
            <a:cxnSpLocks/>
            <a:stCxn id="61" idx="4"/>
            <a:endCxn id="63"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2077" name="Straight Connector 2076">
            <a:extLst>
              <a:ext uri="{FF2B5EF4-FFF2-40B4-BE49-F238E27FC236}">
                <a16:creationId xmlns:a16="http://schemas.microsoft.com/office/drawing/2014/main" id="{7D9B567F-BEA2-E0A4-6689-A6596476286C}"/>
              </a:ext>
            </a:extLst>
          </p:cNvPr>
          <p:cNvCxnSpPr>
            <a:cxnSpLocks/>
            <a:stCxn id="61" idx="4"/>
            <a:endCxn id="2240"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2078" name="Straight Connector 2077">
            <a:extLst>
              <a:ext uri="{FF2B5EF4-FFF2-40B4-BE49-F238E27FC236}">
                <a16:creationId xmlns:a16="http://schemas.microsoft.com/office/drawing/2014/main" id="{2470586E-05BB-3C24-47D0-E9A4D27EEA03}"/>
              </a:ext>
            </a:extLst>
          </p:cNvPr>
          <p:cNvCxnSpPr>
            <a:cxnSpLocks/>
            <a:stCxn id="61" idx="4"/>
            <a:endCxn id="2241"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2079" name="Straight Connector 2078">
            <a:extLst>
              <a:ext uri="{FF2B5EF4-FFF2-40B4-BE49-F238E27FC236}">
                <a16:creationId xmlns:a16="http://schemas.microsoft.com/office/drawing/2014/main" id="{45F3F421-F5E9-55B8-AE64-93F4B8388E00}"/>
              </a:ext>
            </a:extLst>
          </p:cNvPr>
          <p:cNvCxnSpPr>
            <a:cxnSpLocks/>
            <a:stCxn id="62" idx="4"/>
            <a:endCxn id="63"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2080" name="Straight Connector 2079">
            <a:extLst>
              <a:ext uri="{FF2B5EF4-FFF2-40B4-BE49-F238E27FC236}">
                <a16:creationId xmlns:a16="http://schemas.microsoft.com/office/drawing/2014/main" id="{D8CB7C7B-DAAE-362B-FA76-9CF301FCCC40}"/>
              </a:ext>
            </a:extLst>
          </p:cNvPr>
          <p:cNvCxnSpPr>
            <a:cxnSpLocks/>
            <a:stCxn id="62" idx="4"/>
            <a:endCxn id="2240"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2081" name="Straight Connector 2080">
            <a:extLst>
              <a:ext uri="{FF2B5EF4-FFF2-40B4-BE49-F238E27FC236}">
                <a16:creationId xmlns:a16="http://schemas.microsoft.com/office/drawing/2014/main" id="{B819E1FE-DC75-7E8B-2AE4-AB622A953FA9}"/>
              </a:ext>
            </a:extLst>
          </p:cNvPr>
          <p:cNvCxnSpPr>
            <a:cxnSpLocks/>
            <a:stCxn id="62" idx="4"/>
            <a:endCxn id="2241"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2082" name="Arrow: Right 2081">
            <a:extLst>
              <a:ext uri="{FF2B5EF4-FFF2-40B4-BE49-F238E27FC236}">
                <a16:creationId xmlns:a16="http://schemas.microsoft.com/office/drawing/2014/main" id="{618E4424-37D6-60C8-9E14-40ADB2F62719}"/>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3" name="Arrow: Right 2082">
            <a:extLst>
              <a:ext uri="{FF2B5EF4-FFF2-40B4-BE49-F238E27FC236}">
                <a16:creationId xmlns:a16="http://schemas.microsoft.com/office/drawing/2014/main" id="{0E05726A-5BB7-831C-2F8A-9E92A5BDFA3F}"/>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1DBF9515-4FED-7A0A-B1A5-64675FE4BB2A}"/>
              </a:ext>
            </a:extLst>
          </p:cNvPr>
          <p:cNvGrpSpPr/>
          <p:nvPr/>
        </p:nvGrpSpPr>
        <p:grpSpPr>
          <a:xfrm>
            <a:off x="3723117" y="967838"/>
            <a:ext cx="7857852" cy="4984124"/>
            <a:chOff x="2419830" y="1079216"/>
            <a:chExt cx="7857852" cy="4984124"/>
          </a:xfrm>
        </p:grpSpPr>
        <p:pic>
          <p:nvPicPr>
            <p:cNvPr id="5" name="Picture 4">
              <a:extLst>
                <a:ext uri="{FF2B5EF4-FFF2-40B4-BE49-F238E27FC236}">
                  <a16:creationId xmlns:a16="http://schemas.microsoft.com/office/drawing/2014/main" id="{94A7D178-681A-2492-D750-170B40CFEF10}"/>
                </a:ext>
              </a:extLst>
            </p:cNvPr>
            <p:cNvPicPr>
              <a:picLocks noChangeAspect="1"/>
            </p:cNvPicPr>
            <p:nvPr/>
          </p:nvPicPr>
          <p:blipFill>
            <a:blip r:embed="rId12"/>
            <a:stretch>
              <a:fillRect/>
            </a:stretch>
          </p:blipFill>
          <p:spPr>
            <a:xfrm>
              <a:off x="2419830" y="1079216"/>
              <a:ext cx="7857852" cy="498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1FE5334-8A0C-077D-9A30-0CD4D0D068AB}"/>
                </a:ext>
              </a:extLst>
            </p:cNvPr>
            <p:cNvSpPr txBox="1"/>
            <p:nvPr/>
          </p:nvSpPr>
          <p:spPr>
            <a:xfrm>
              <a:off x="2546594" y="1410193"/>
              <a:ext cx="2105767" cy="1015663"/>
            </a:xfrm>
            <a:prstGeom prst="rect">
              <a:avLst/>
            </a:prstGeom>
            <a:noFill/>
          </p:spPr>
          <p:txBody>
            <a:bodyPr wrap="square" rtlCol="0">
              <a:spAutoFit/>
            </a:bodyPr>
            <a:lstStyle/>
            <a:p>
              <a:pPr algn="ctr"/>
              <a:r>
                <a:rPr lang="en-US" sz="2000" b="1" dirty="0">
                  <a:ea typeface="ADLaM Display" panose="020F0502020204030204" pitchFamily="2" charset="0"/>
                  <a:cs typeface="ADLaM Display" panose="020F0502020204030204" pitchFamily="2" charset="0"/>
                </a:rPr>
                <a:t>Using Few-Shot learning to train </a:t>
              </a:r>
              <a:r>
                <a:rPr lang="en-US" sz="2000" b="1" dirty="0" err="1">
                  <a:ea typeface="ADLaM Display" panose="020F0502020204030204" pitchFamily="2" charset="0"/>
                  <a:cs typeface="ADLaM Display" panose="020F0502020204030204" pitchFamily="2" charset="0"/>
                </a:rPr>
                <a:t>ChatGBT</a:t>
              </a:r>
              <a:endParaRPr lang="en-US" sz="2000" b="1" dirty="0">
                <a:ea typeface="ADLaM Display" panose="020F0502020204030204" pitchFamily="2" charset="0"/>
                <a:cs typeface="ADLaM Display" panose="020F0502020204030204" pitchFamily="2" charset="0"/>
              </a:endParaRPr>
            </a:p>
          </p:txBody>
        </p:sp>
      </p:grpSp>
    </p:spTree>
    <p:extLst>
      <p:ext uri="{BB962C8B-B14F-4D97-AF65-F5344CB8AC3E}">
        <p14:creationId xmlns:p14="http://schemas.microsoft.com/office/powerpoint/2010/main" val="5959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AAC36-FE3F-0205-703A-7AA2981231D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5" name="Text Placeholder 2">
            <a:extLst>
              <a:ext uri="{FF2B5EF4-FFF2-40B4-BE49-F238E27FC236}">
                <a16:creationId xmlns:a16="http://schemas.microsoft.com/office/drawing/2014/main" id="{C221DF2D-EA5F-4171-899C-5FEFF9BEF0B6}"/>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6" name="Text Placeholder 2">
            <a:extLst>
              <a:ext uri="{FF2B5EF4-FFF2-40B4-BE49-F238E27FC236}">
                <a16:creationId xmlns:a16="http://schemas.microsoft.com/office/drawing/2014/main" id="{E7B6C806-4E28-4ACB-9775-D5B79197BEF6}"/>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7" name="TextBox 6">
            <a:extLst>
              <a:ext uri="{FF2B5EF4-FFF2-40B4-BE49-F238E27FC236}">
                <a16:creationId xmlns:a16="http://schemas.microsoft.com/office/drawing/2014/main" id="{2A79DECE-FDBF-E116-DF0D-F85EC939CB34}"/>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BB3714C0-0039-2C8B-D6C9-E11C7B044A46}"/>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33443989-4E3A-CA5B-2172-358DAA639FAC}"/>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36D28A7-3C15-2614-D8D4-2AAC688196E8}"/>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9B4002-A956-5BB8-E8EB-AD121BE139C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B2A9BF-F165-7BE0-1BF4-2B289466A119}"/>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72F06C-6975-5149-5171-3483F802C93F}"/>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BC3F6D-E470-8A56-EB54-7509B2FA7BAE}"/>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7D0363-F112-6219-0E18-C3296292AC7B}"/>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DDD8EA4-2CFB-0387-924C-83FA4F8FDAA8}"/>
              </a:ext>
            </a:extLst>
          </p:cNvPr>
          <p:cNvGrpSpPr/>
          <p:nvPr/>
        </p:nvGrpSpPr>
        <p:grpSpPr>
          <a:xfrm>
            <a:off x="4003060" y="3504342"/>
            <a:ext cx="7801589" cy="2499897"/>
            <a:chOff x="2842237" y="3006266"/>
            <a:chExt cx="4782013" cy="1532321"/>
          </a:xfrm>
        </p:grpSpPr>
        <p:sp>
          <p:nvSpPr>
            <p:cNvPr id="15" name="Rectangle: Top Corners Snipped 14">
              <a:extLst>
                <a:ext uri="{FF2B5EF4-FFF2-40B4-BE49-F238E27FC236}">
                  <a16:creationId xmlns:a16="http://schemas.microsoft.com/office/drawing/2014/main" id="{05BC1CCD-EE96-3963-99ED-78E693B7184E}"/>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16" name="Rectangle 15">
              <a:extLst>
                <a:ext uri="{FF2B5EF4-FFF2-40B4-BE49-F238E27FC236}">
                  <a16:creationId xmlns:a16="http://schemas.microsoft.com/office/drawing/2014/main" id="{2270A5B9-6313-195C-632A-CB4D8AE57FF5}"/>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17" name="Rectangle 16">
              <a:extLst>
                <a:ext uri="{FF2B5EF4-FFF2-40B4-BE49-F238E27FC236}">
                  <a16:creationId xmlns:a16="http://schemas.microsoft.com/office/drawing/2014/main" id="{EB56C0B3-5CA3-2D5B-BA5D-5A2EFAEAFE2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18" name="Straight Arrow Connector 17">
              <a:extLst>
                <a:ext uri="{FF2B5EF4-FFF2-40B4-BE49-F238E27FC236}">
                  <a16:creationId xmlns:a16="http://schemas.microsoft.com/office/drawing/2014/main" id="{CFD3EC2D-8900-4B23-A008-A7525A67E4A5}"/>
                </a:ext>
              </a:extLst>
            </p:cNvPr>
            <p:cNvCxnSpPr>
              <a:cxnSpLocks/>
              <a:stCxn id="16" idx="2"/>
              <a:endCxn id="17"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74160EB-4FB7-6903-48A0-A3B036A390D6}"/>
                </a:ext>
              </a:extLst>
            </p:cNvPr>
            <p:cNvCxnSpPr>
              <a:cxnSpLocks/>
              <a:stCxn id="17" idx="3"/>
              <a:endCxn id="15"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09613C60-9181-8B8D-A1A5-0EC98DDD04A1}"/>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1" name="Straight Arrow Connector 20">
              <a:extLst>
                <a:ext uri="{FF2B5EF4-FFF2-40B4-BE49-F238E27FC236}">
                  <a16:creationId xmlns:a16="http://schemas.microsoft.com/office/drawing/2014/main" id="{16F323B3-C4FB-CE98-DA74-2072FFC520DD}"/>
                </a:ext>
              </a:extLst>
            </p:cNvPr>
            <p:cNvCxnSpPr>
              <a:cxnSpLocks/>
              <a:stCxn id="15" idx="3"/>
              <a:endCxn id="20"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16CEAD2-1630-50EE-4AAC-4C467E3D9BDF}"/>
                </a:ext>
              </a:extLst>
            </p:cNvPr>
            <p:cNvCxnSpPr>
              <a:cxnSpLocks/>
              <a:stCxn id="20" idx="3"/>
              <a:endCxn id="23"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64FC4B2-A4E3-28DF-E6BA-038A8F5DC348}"/>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A758B7-7292-F37A-29DD-78079007EF99}"/>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39D93F-E296-7808-045E-1EBA7C78BA95}"/>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A2911DA-16BA-E54D-8BB9-21E1F48BB40C}"/>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38A70F-60E6-39A5-51A8-8FA07CD0029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91ECB3-D8B2-EC53-D69E-1ADFF1ABCB31}"/>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5FA59DB-7BC2-AC25-E62C-D27A90E9A1C0}"/>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Text Placeholder 2">
              <a:extLst>
                <a:ext uri="{FF2B5EF4-FFF2-40B4-BE49-F238E27FC236}">
                  <a16:creationId xmlns:a16="http://schemas.microsoft.com/office/drawing/2014/main" id="{C48BBBBF-05AB-9A81-7965-8D651EF5839F}"/>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5" name="Connector: Elbow 54">
            <a:extLst>
              <a:ext uri="{FF2B5EF4-FFF2-40B4-BE49-F238E27FC236}">
                <a16:creationId xmlns:a16="http://schemas.microsoft.com/office/drawing/2014/main" id="{7822A8D8-C4C6-11B8-3838-2BCCA6DC8F4A}"/>
              </a:ext>
            </a:extLst>
          </p:cNvPr>
          <p:cNvCxnSpPr>
            <a:cxnSpLocks/>
            <a:stCxn id="32" idx="2"/>
            <a:endCxn id="15"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71" name="Connector: Elbow 70">
            <a:extLst>
              <a:ext uri="{FF2B5EF4-FFF2-40B4-BE49-F238E27FC236}">
                <a16:creationId xmlns:a16="http://schemas.microsoft.com/office/drawing/2014/main" id="{58BAF67B-2CCD-8213-F226-2080BFA93C86}"/>
              </a:ext>
            </a:extLst>
          </p:cNvPr>
          <p:cNvCxnSpPr>
            <a:cxnSpLocks/>
            <a:stCxn id="16" idx="0"/>
            <a:endCxn id="6"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72" name="Text Placeholder 2">
            <a:extLst>
              <a:ext uri="{FF2B5EF4-FFF2-40B4-BE49-F238E27FC236}">
                <a16:creationId xmlns:a16="http://schemas.microsoft.com/office/drawing/2014/main" id="{DD90E690-8E9B-5DF3-6D51-9FC07760E2F0}"/>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86" name="Text Placeholder 2">
            <a:extLst>
              <a:ext uri="{FF2B5EF4-FFF2-40B4-BE49-F238E27FC236}">
                <a16:creationId xmlns:a16="http://schemas.microsoft.com/office/drawing/2014/main" id="{98829E47-6B15-F03A-59B4-414A9113B268}"/>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99" name="Graphic 98" descr="Database outline">
            <a:extLst>
              <a:ext uri="{FF2B5EF4-FFF2-40B4-BE49-F238E27FC236}">
                <a16:creationId xmlns:a16="http://schemas.microsoft.com/office/drawing/2014/main" id="{DEB1DC34-14C3-800F-02E0-2F25B21C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161" y="1865629"/>
            <a:ext cx="1133782" cy="1133782"/>
          </a:xfrm>
          <a:prstGeom prst="rect">
            <a:avLst/>
          </a:prstGeom>
        </p:spPr>
      </p:pic>
      <p:pic>
        <p:nvPicPr>
          <p:cNvPr id="104" name="Graphic 103" descr="Database with solid fill">
            <a:extLst>
              <a:ext uri="{FF2B5EF4-FFF2-40B4-BE49-F238E27FC236}">
                <a16:creationId xmlns:a16="http://schemas.microsoft.com/office/drawing/2014/main" id="{3AF3E78A-AB99-1399-7F40-06D9D6A72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1736" y="1997674"/>
            <a:ext cx="1010544" cy="1010544"/>
          </a:xfrm>
          <a:prstGeom prst="rect">
            <a:avLst/>
          </a:prstGeom>
        </p:spPr>
      </p:pic>
      <p:sp>
        <p:nvSpPr>
          <p:cNvPr id="108" name="TextBox 107">
            <a:extLst>
              <a:ext uri="{FF2B5EF4-FFF2-40B4-BE49-F238E27FC236}">
                <a16:creationId xmlns:a16="http://schemas.microsoft.com/office/drawing/2014/main" id="{A1B585F7-D4F8-1FF5-1AB0-68F26425B040}"/>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76019D31-4854-B53B-AFC9-6A0D455C72EA}"/>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9621E9E-A7CD-0892-D67E-4275946897F8}"/>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33F7954-7449-A0C6-3FE1-4811B0512429}"/>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820D43C-AF75-6815-A23F-692C5F274AE7}"/>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BBE190-4B59-CE58-467B-5C3AB353B8A0}"/>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DF08591-6119-D140-338C-C730971E2610}"/>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18398FE-3AB5-B4A5-CE40-D2FCB36EFDC1}"/>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497CC-94FB-DFA6-E5D5-9D734AA636CF}"/>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5435EE-4084-F623-970E-8736752E7D61}"/>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A5DDA9-6055-094B-5085-FA712D6DF0D9}"/>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D4ADD85-F31B-7688-F3DB-E801A3839C49}"/>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B2E4FA-63A8-92D2-822C-F264529B5DCA}"/>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140208-714F-471E-01BB-3CBBBFAEED84}"/>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57CC0D8-B206-640D-D8AD-7DC692AF353E}"/>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82E71C-B677-39AB-CE06-8C0728B3F044}"/>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DCF6AE-EA87-0760-5324-F1C8970C8E35}"/>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DA0453A-F5B3-F58B-B43B-F680B8BAE292}"/>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2F18432E-0979-7C28-360B-2C2DF2CCEB42}"/>
              </a:ext>
            </a:extLst>
          </p:cNvPr>
          <p:cNvCxnSpPr>
            <a:cxnSpLocks/>
            <a:stCxn id="111" idx="4"/>
            <a:endCxn id="114"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17C38B8C-3922-0B5D-E9EE-A230276378C0}"/>
              </a:ext>
            </a:extLst>
          </p:cNvPr>
          <p:cNvCxnSpPr>
            <a:cxnSpLocks/>
            <a:stCxn id="111" idx="4"/>
            <a:endCxn id="115"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82EF695-90B6-4246-2713-9EDBE229A10D}"/>
              </a:ext>
            </a:extLst>
          </p:cNvPr>
          <p:cNvCxnSpPr>
            <a:cxnSpLocks/>
            <a:stCxn id="111" idx="4"/>
            <a:endCxn id="116"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11B74C0B-4C8B-6A65-9D82-CB5077ACD25A}"/>
              </a:ext>
            </a:extLst>
          </p:cNvPr>
          <p:cNvCxnSpPr>
            <a:cxnSpLocks/>
            <a:stCxn id="111" idx="4"/>
            <a:endCxn id="117"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3B42465-BEAB-2AAE-ACA1-C6095D842795}"/>
              </a:ext>
            </a:extLst>
          </p:cNvPr>
          <p:cNvCxnSpPr>
            <a:cxnSpLocks/>
            <a:stCxn id="111" idx="4"/>
            <a:endCxn id="118"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00098E99-63C7-838B-C1B1-D07437E94D5C}"/>
              </a:ext>
            </a:extLst>
          </p:cNvPr>
          <p:cNvCxnSpPr>
            <a:cxnSpLocks/>
            <a:stCxn id="112" idx="4"/>
            <a:endCxn id="114"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E94DAC92-1571-3228-BDFE-5AECCA926565}"/>
              </a:ext>
            </a:extLst>
          </p:cNvPr>
          <p:cNvCxnSpPr>
            <a:cxnSpLocks/>
            <a:stCxn id="112" idx="4"/>
            <a:endCxn id="115"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35191280-6D59-9A55-7D3F-4B99441E3098}"/>
              </a:ext>
            </a:extLst>
          </p:cNvPr>
          <p:cNvCxnSpPr>
            <a:cxnSpLocks/>
            <a:stCxn id="112" idx="4"/>
            <a:endCxn id="116"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CB0B64C-0051-DC96-0F8C-DBF3BA005321}"/>
              </a:ext>
            </a:extLst>
          </p:cNvPr>
          <p:cNvCxnSpPr>
            <a:cxnSpLocks/>
            <a:stCxn id="112" idx="4"/>
            <a:endCxn id="117"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FED5C874-333F-46C9-B949-DA5353DC632C}"/>
              </a:ext>
            </a:extLst>
          </p:cNvPr>
          <p:cNvCxnSpPr>
            <a:cxnSpLocks/>
            <a:stCxn id="112" idx="4"/>
            <a:endCxn id="118"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DD632E2-D2B3-2489-9D41-C4AFCAB276CD}"/>
              </a:ext>
            </a:extLst>
          </p:cNvPr>
          <p:cNvCxnSpPr>
            <a:cxnSpLocks/>
            <a:stCxn id="113" idx="4"/>
            <a:endCxn id="114"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A125FDAD-3F38-6E6A-2338-2AF9D69EA8F2}"/>
              </a:ext>
            </a:extLst>
          </p:cNvPr>
          <p:cNvCxnSpPr>
            <a:cxnSpLocks/>
            <a:stCxn id="113" idx="4"/>
            <a:endCxn id="115"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C17C862B-7AEF-6932-D800-E6486B7C5BB4}"/>
              </a:ext>
            </a:extLst>
          </p:cNvPr>
          <p:cNvCxnSpPr>
            <a:cxnSpLocks/>
            <a:stCxn id="113" idx="4"/>
            <a:endCxn id="116"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E2037E3C-0A80-21E4-2AE1-9851E7F43E6A}"/>
              </a:ext>
            </a:extLst>
          </p:cNvPr>
          <p:cNvCxnSpPr>
            <a:cxnSpLocks/>
            <a:stCxn id="113" idx="4"/>
            <a:endCxn id="117"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3AA708B-7C68-3CF6-128E-15E7F4543E50}"/>
              </a:ext>
            </a:extLst>
          </p:cNvPr>
          <p:cNvCxnSpPr>
            <a:cxnSpLocks/>
            <a:stCxn id="113" idx="4"/>
            <a:endCxn id="118"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DC5E2A42-1FED-0198-D81B-4EE0A9A77C7A}"/>
              </a:ext>
            </a:extLst>
          </p:cNvPr>
          <p:cNvCxnSpPr>
            <a:cxnSpLocks/>
            <a:stCxn id="119" idx="4"/>
            <a:endCxn id="118"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AB85B630-1399-9D99-2310-F96B502AD801}"/>
              </a:ext>
            </a:extLst>
          </p:cNvPr>
          <p:cNvCxnSpPr>
            <a:cxnSpLocks/>
            <a:stCxn id="119" idx="4"/>
            <a:endCxn id="117"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EFBC533F-1CE5-A73C-9BCA-5E16106B6FA8}"/>
              </a:ext>
            </a:extLst>
          </p:cNvPr>
          <p:cNvCxnSpPr>
            <a:cxnSpLocks/>
            <a:stCxn id="119" idx="4"/>
            <a:endCxn id="116"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C794409-A52C-7EC6-261A-93C14AE698AF}"/>
              </a:ext>
            </a:extLst>
          </p:cNvPr>
          <p:cNvCxnSpPr>
            <a:cxnSpLocks/>
            <a:stCxn id="115" idx="0"/>
            <a:endCxn id="119"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7ADEBF42-832A-BF01-D84A-9CF32C0214A9}"/>
              </a:ext>
            </a:extLst>
          </p:cNvPr>
          <p:cNvCxnSpPr>
            <a:cxnSpLocks/>
            <a:stCxn id="114" idx="0"/>
            <a:endCxn id="119"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E77A0B26-7B15-C854-7AA2-96FF89A76824}"/>
              </a:ext>
            </a:extLst>
          </p:cNvPr>
          <p:cNvCxnSpPr>
            <a:cxnSpLocks/>
            <a:stCxn id="114" idx="4"/>
            <a:endCxn id="120"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16417289-4CFF-9624-4150-B62E01F2A7D9}"/>
              </a:ext>
            </a:extLst>
          </p:cNvPr>
          <p:cNvCxnSpPr>
            <a:cxnSpLocks/>
            <a:endCxn id="121"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D213EB27-6306-63FF-717E-B0D02F2D60A5}"/>
              </a:ext>
            </a:extLst>
          </p:cNvPr>
          <p:cNvCxnSpPr>
            <a:cxnSpLocks/>
            <a:stCxn id="114" idx="4"/>
            <a:endCxn id="122"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a:extLst>
              <a:ext uri="{FF2B5EF4-FFF2-40B4-BE49-F238E27FC236}">
                <a16:creationId xmlns:a16="http://schemas.microsoft.com/office/drawing/2014/main" id="{5FE80BD3-E855-C5B2-FA68-5EC7DD01AE82}"/>
              </a:ext>
            </a:extLst>
          </p:cNvPr>
          <p:cNvCxnSpPr>
            <a:cxnSpLocks/>
            <a:endCxn id="123"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8A551750-EB3A-B8B2-AB93-B74075EFE45B}"/>
              </a:ext>
            </a:extLst>
          </p:cNvPr>
          <p:cNvCxnSpPr>
            <a:cxnSpLocks/>
            <a:stCxn id="114" idx="4"/>
            <a:endCxn id="124"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513D475A-4B3B-4450-5FEF-C8F544B8AF58}"/>
              </a:ext>
            </a:extLst>
          </p:cNvPr>
          <p:cNvCxnSpPr>
            <a:cxnSpLocks/>
            <a:stCxn id="115" idx="4"/>
            <a:endCxn id="120"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a:extLst>
              <a:ext uri="{FF2B5EF4-FFF2-40B4-BE49-F238E27FC236}">
                <a16:creationId xmlns:a16="http://schemas.microsoft.com/office/drawing/2014/main" id="{F588129F-9A3D-FE17-BCEC-198B96A3B25A}"/>
              </a:ext>
            </a:extLst>
          </p:cNvPr>
          <p:cNvCxnSpPr>
            <a:cxnSpLocks/>
            <a:stCxn id="115" idx="4"/>
            <a:endCxn id="121"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a:extLst>
              <a:ext uri="{FF2B5EF4-FFF2-40B4-BE49-F238E27FC236}">
                <a16:creationId xmlns:a16="http://schemas.microsoft.com/office/drawing/2014/main" id="{88B24A1B-E63D-6EE8-E53B-4D85607F8FBF}"/>
              </a:ext>
            </a:extLst>
          </p:cNvPr>
          <p:cNvCxnSpPr>
            <a:cxnSpLocks/>
            <a:stCxn id="115" idx="4"/>
            <a:endCxn id="122"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17" name="Straight Connector 216">
            <a:extLst>
              <a:ext uri="{FF2B5EF4-FFF2-40B4-BE49-F238E27FC236}">
                <a16:creationId xmlns:a16="http://schemas.microsoft.com/office/drawing/2014/main" id="{A4BF6B51-5150-9F39-26AF-C70808BD02A6}"/>
              </a:ext>
            </a:extLst>
          </p:cNvPr>
          <p:cNvCxnSpPr>
            <a:cxnSpLocks/>
            <a:stCxn id="115" idx="4"/>
            <a:endCxn id="123"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20" name="Straight Connector 219">
            <a:extLst>
              <a:ext uri="{FF2B5EF4-FFF2-40B4-BE49-F238E27FC236}">
                <a16:creationId xmlns:a16="http://schemas.microsoft.com/office/drawing/2014/main" id="{5AC057DA-EFB5-FB3C-7372-E3315123BE41}"/>
              </a:ext>
            </a:extLst>
          </p:cNvPr>
          <p:cNvCxnSpPr>
            <a:cxnSpLocks/>
            <a:stCxn id="115" idx="4"/>
            <a:endCxn id="124"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A814F146-3C3C-22D4-482A-4E5A3F68F051}"/>
              </a:ext>
            </a:extLst>
          </p:cNvPr>
          <p:cNvCxnSpPr>
            <a:cxnSpLocks/>
            <a:stCxn id="116" idx="4"/>
            <a:endCxn id="120"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4CFD0E54-9252-2910-C2CA-645F2BB00A28}"/>
              </a:ext>
            </a:extLst>
          </p:cNvPr>
          <p:cNvCxnSpPr>
            <a:cxnSpLocks/>
            <a:stCxn id="116" idx="4"/>
            <a:endCxn id="121"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E8AA5ABD-3EEF-7CE4-A9C7-ADEA472E3E4B}"/>
              </a:ext>
            </a:extLst>
          </p:cNvPr>
          <p:cNvCxnSpPr>
            <a:cxnSpLocks/>
            <a:stCxn id="116" idx="4"/>
            <a:endCxn id="122"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82D5382E-95B4-881C-C3B7-4F3E73D40792}"/>
              </a:ext>
            </a:extLst>
          </p:cNvPr>
          <p:cNvCxnSpPr>
            <a:cxnSpLocks/>
            <a:stCxn id="116" idx="4"/>
            <a:endCxn id="123"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22DAFF84-AD1F-3ECC-44E5-109074177B04}"/>
              </a:ext>
            </a:extLst>
          </p:cNvPr>
          <p:cNvCxnSpPr>
            <a:cxnSpLocks/>
            <a:stCxn id="116" idx="4"/>
            <a:endCxn id="124"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38" name="Straight Connector 237">
            <a:extLst>
              <a:ext uri="{FF2B5EF4-FFF2-40B4-BE49-F238E27FC236}">
                <a16:creationId xmlns:a16="http://schemas.microsoft.com/office/drawing/2014/main" id="{71519AEC-E9C6-C743-172A-EA55C6641D61}"/>
              </a:ext>
            </a:extLst>
          </p:cNvPr>
          <p:cNvCxnSpPr>
            <a:cxnSpLocks/>
            <a:stCxn id="117" idx="4"/>
            <a:endCxn id="120"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a:extLst>
              <a:ext uri="{FF2B5EF4-FFF2-40B4-BE49-F238E27FC236}">
                <a16:creationId xmlns:a16="http://schemas.microsoft.com/office/drawing/2014/main" id="{F9756E4A-4049-D1F8-F998-878A896BFFC5}"/>
              </a:ext>
            </a:extLst>
          </p:cNvPr>
          <p:cNvCxnSpPr>
            <a:cxnSpLocks/>
            <a:stCxn id="117" idx="4"/>
            <a:endCxn id="121"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a:extLst>
              <a:ext uri="{FF2B5EF4-FFF2-40B4-BE49-F238E27FC236}">
                <a16:creationId xmlns:a16="http://schemas.microsoft.com/office/drawing/2014/main" id="{D8123830-F36D-9F8B-660C-1B6C2A728B40}"/>
              </a:ext>
            </a:extLst>
          </p:cNvPr>
          <p:cNvCxnSpPr>
            <a:cxnSpLocks/>
            <a:stCxn id="117" idx="4"/>
            <a:endCxn id="122"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3BE51AC6-0E77-ECD5-9B92-6E74B99C5ED4}"/>
              </a:ext>
            </a:extLst>
          </p:cNvPr>
          <p:cNvCxnSpPr>
            <a:cxnSpLocks/>
            <a:stCxn id="117" idx="4"/>
            <a:endCxn id="123"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4AD074D-CB9A-8C09-FC50-2DB355C610DC}"/>
              </a:ext>
            </a:extLst>
          </p:cNvPr>
          <p:cNvCxnSpPr>
            <a:cxnSpLocks/>
            <a:stCxn id="117" idx="4"/>
            <a:endCxn id="124"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6DBBD3DE-0BFD-5BD9-41EB-F167E658C0A7}"/>
              </a:ext>
            </a:extLst>
          </p:cNvPr>
          <p:cNvCxnSpPr>
            <a:cxnSpLocks/>
            <a:stCxn id="118" idx="4"/>
            <a:endCxn id="120"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BDFFDF37-54DF-2AFF-7F2C-4AA84D950A23}"/>
              </a:ext>
            </a:extLst>
          </p:cNvPr>
          <p:cNvCxnSpPr>
            <a:cxnSpLocks/>
            <a:stCxn id="118" idx="4"/>
            <a:endCxn id="121"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7DB9426A-AFCF-DEFB-0551-C4B4EB008A8E}"/>
              </a:ext>
            </a:extLst>
          </p:cNvPr>
          <p:cNvCxnSpPr>
            <a:cxnSpLocks/>
            <a:stCxn id="118" idx="4"/>
            <a:endCxn id="122"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DE3D6B9-2A7D-2ECC-5353-46D69D93F2B3}"/>
              </a:ext>
            </a:extLst>
          </p:cNvPr>
          <p:cNvCxnSpPr>
            <a:cxnSpLocks/>
            <a:stCxn id="118" idx="4"/>
            <a:endCxn id="123"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5A3A1A87-CDEE-44EB-CA95-F7DF0A4EE96F}"/>
              </a:ext>
            </a:extLst>
          </p:cNvPr>
          <p:cNvCxnSpPr>
            <a:cxnSpLocks/>
            <a:stCxn id="118" idx="4"/>
            <a:endCxn id="124"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0B73A3F4-288F-EEA4-78F6-59F7CEE31588}"/>
              </a:ext>
            </a:extLst>
          </p:cNvPr>
          <p:cNvCxnSpPr>
            <a:cxnSpLocks/>
            <a:stCxn id="120" idx="4"/>
            <a:endCxn id="125"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21AFB5E2-5071-EAD7-EE48-FC77E8450D03}"/>
              </a:ext>
            </a:extLst>
          </p:cNvPr>
          <p:cNvCxnSpPr>
            <a:cxnSpLocks/>
            <a:stCxn id="120" idx="4"/>
            <a:endCxn id="126"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0E86E3F-B7A8-3915-5891-F936F5DC2084}"/>
              </a:ext>
            </a:extLst>
          </p:cNvPr>
          <p:cNvCxnSpPr>
            <a:cxnSpLocks/>
            <a:stCxn id="120" idx="4"/>
            <a:endCxn id="127"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5B863C67-0692-41B3-189A-F587945ED13F}"/>
              </a:ext>
            </a:extLst>
          </p:cNvPr>
          <p:cNvCxnSpPr>
            <a:cxnSpLocks/>
            <a:stCxn id="121" idx="4"/>
            <a:endCxn id="125"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040AD489-39FC-6CC9-C7D4-A71BBE086A25}"/>
              </a:ext>
            </a:extLst>
          </p:cNvPr>
          <p:cNvCxnSpPr>
            <a:cxnSpLocks/>
            <a:stCxn id="121" idx="4"/>
            <a:endCxn id="126"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2384595E-5DA6-CC9E-DB99-6EEC98A05AFE}"/>
              </a:ext>
            </a:extLst>
          </p:cNvPr>
          <p:cNvCxnSpPr>
            <a:cxnSpLocks/>
            <a:stCxn id="121" idx="4"/>
            <a:endCxn id="127"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92" name="Straight Connector 291">
            <a:extLst>
              <a:ext uri="{FF2B5EF4-FFF2-40B4-BE49-F238E27FC236}">
                <a16:creationId xmlns:a16="http://schemas.microsoft.com/office/drawing/2014/main" id="{0FCF4EBC-FAD4-8F86-731E-A5D5CD02A570}"/>
              </a:ext>
            </a:extLst>
          </p:cNvPr>
          <p:cNvCxnSpPr>
            <a:cxnSpLocks/>
            <a:stCxn id="122" idx="4"/>
            <a:endCxn id="125"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95" name="Straight Connector 294">
            <a:extLst>
              <a:ext uri="{FF2B5EF4-FFF2-40B4-BE49-F238E27FC236}">
                <a16:creationId xmlns:a16="http://schemas.microsoft.com/office/drawing/2014/main" id="{3BB2B58A-3D31-8A86-9007-5EF25E7476DF}"/>
              </a:ext>
            </a:extLst>
          </p:cNvPr>
          <p:cNvCxnSpPr>
            <a:cxnSpLocks/>
            <a:stCxn id="122" idx="4"/>
            <a:endCxn id="126"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22DB7A20-6C67-7E8F-D478-6298DE3EE07C}"/>
              </a:ext>
            </a:extLst>
          </p:cNvPr>
          <p:cNvCxnSpPr>
            <a:cxnSpLocks/>
            <a:stCxn id="122" idx="4"/>
            <a:endCxn id="127"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CC5182A4-A8DF-0798-5F83-E565689673AB}"/>
              </a:ext>
            </a:extLst>
          </p:cNvPr>
          <p:cNvCxnSpPr>
            <a:cxnSpLocks/>
            <a:stCxn id="123" idx="4"/>
            <a:endCxn id="125"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05" name="Straight Connector 304">
            <a:extLst>
              <a:ext uri="{FF2B5EF4-FFF2-40B4-BE49-F238E27FC236}">
                <a16:creationId xmlns:a16="http://schemas.microsoft.com/office/drawing/2014/main" id="{B9CEC962-5E97-2280-05A5-382523C2E1FF}"/>
              </a:ext>
            </a:extLst>
          </p:cNvPr>
          <p:cNvCxnSpPr>
            <a:cxnSpLocks/>
            <a:stCxn id="123" idx="4"/>
            <a:endCxn id="126"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02470066-661D-32CA-2042-9BF4C3C8FAEF}"/>
              </a:ext>
            </a:extLst>
          </p:cNvPr>
          <p:cNvCxnSpPr>
            <a:cxnSpLocks/>
            <a:stCxn id="123" idx="4"/>
            <a:endCxn id="127"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54903095-1083-8C3A-867E-4A197020F3CB}"/>
              </a:ext>
            </a:extLst>
          </p:cNvPr>
          <p:cNvCxnSpPr>
            <a:cxnSpLocks/>
            <a:stCxn id="124" idx="4"/>
            <a:endCxn id="125"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14" name="Straight Connector 313">
            <a:extLst>
              <a:ext uri="{FF2B5EF4-FFF2-40B4-BE49-F238E27FC236}">
                <a16:creationId xmlns:a16="http://schemas.microsoft.com/office/drawing/2014/main" id="{4B3DFA6A-171E-AD6E-2F6D-BDEA14C73B24}"/>
              </a:ext>
            </a:extLst>
          </p:cNvPr>
          <p:cNvCxnSpPr>
            <a:cxnSpLocks/>
            <a:stCxn id="124" idx="4"/>
            <a:endCxn id="126"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17" name="Straight Connector 316">
            <a:extLst>
              <a:ext uri="{FF2B5EF4-FFF2-40B4-BE49-F238E27FC236}">
                <a16:creationId xmlns:a16="http://schemas.microsoft.com/office/drawing/2014/main" id="{E4FD6085-7183-DE5D-76E1-C5DBB64A4A23}"/>
              </a:ext>
            </a:extLst>
          </p:cNvPr>
          <p:cNvCxnSpPr>
            <a:cxnSpLocks/>
            <a:stCxn id="124" idx="4"/>
            <a:endCxn id="127"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21" name="Arrow: Right 320">
            <a:extLst>
              <a:ext uri="{FF2B5EF4-FFF2-40B4-BE49-F238E27FC236}">
                <a16:creationId xmlns:a16="http://schemas.microsoft.com/office/drawing/2014/main" id="{40275A2C-B2FE-947E-FD35-49AF9F676D3C}"/>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Right 321">
            <a:extLst>
              <a:ext uri="{FF2B5EF4-FFF2-40B4-BE49-F238E27FC236}">
                <a16:creationId xmlns:a16="http://schemas.microsoft.com/office/drawing/2014/main" id="{5518FC0C-1DDE-0275-F447-4A096DA2F0EC}"/>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3">
            <a:extLst>
              <a:ext uri="{FF2B5EF4-FFF2-40B4-BE49-F238E27FC236}">
                <a16:creationId xmlns:a16="http://schemas.microsoft.com/office/drawing/2014/main" id="{1DD235D5-237D-F333-880F-A23B150C2D80}"/>
              </a:ext>
            </a:extLst>
          </p:cNvPr>
          <p:cNvSpPr>
            <a:spLocks noGrp="1"/>
          </p:cNvSpPr>
          <p:nvPr>
            <p:ph type="sldNum" sz="quarter" idx="12"/>
          </p:nvPr>
        </p:nvSpPr>
        <p:spPr>
          <a:xfrm>
            <a:off x="11887200" y="6400413"/>
            <a:ext cx="341760" cy="276999"/>
          </a:xfrm>
        </p:spPr>
        <p:txBody>
          <a:bodyPr wrap="none">
            <a:spAutoFit/>
          </a:bodyPr>
          <a:lstStyle/>
          <a:p>
            <a:r>
              <a:rPr lang="en-US" dirty="0"/>
              <a:t>11</a:t>
            </a:r>
          </a:p>
        </p:txBody>
      </p:sp>
      <p:pic>
        <p:nvPicPr>
          <p:cNvPr id="2" name="Picture 1">
            <a:extLst>
              <a:ext uri="{FF2B5EF4-FFF2-40B4-BE49-F238E27FC236}">
                <a16:creationId xmlns:a16="http://schemas.microsoft.com/office/drawing/2014/main" id="{915A6D7B-0A7A-0A76-AEFC-4007EEFC22D8}"/>
              </a:ext>
            </a:extLst>
          </p:cNvPr>
          <p:cNvPicPr>
            <a:picLocks noChangeAspect="1"/>
          </p:cNvPicPr>
          <p:nvPr/>
        </p:nvPicPr>
        <p:blipFill>
          <a:blip r:embed="rId9"/>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8265B13D-8966-870D-1C3C-551AF8DB38B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sp>
        <p:nvSpPr>
          <p:cNvPr id="10" name="TextBox 9">
            <a:extLst>
              <a:ext uri="{FF2B5EF4-FFF2-40B4-BE49-F238E27FC236}">
                <a16:creationId xmlns:a16="http://schemas.microsoft.com/office/drawing/2014/main" id="{60F111DC-D807-9E24-4F92-6F68BA6045A8}"/>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10"/>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11" name="Picture 10">
            <a:extLst>
              <a:ext uri="{FF2B5EF4-FFF2-40B4-BE49-F238E27FC236}">
                <a16:creationId xmlns:a16="http://schemas.microsoft.com/office/drawing/2014/main" id="{EB75C941-C43F-4E2C-4D0D-65FC7B10E2B4}"/>
              </a:ext>
            </a:extLst>
          </p:cNvPr>
          <p:cNvPicPr>
            <a:picLocks noChangeAspect="1"/>
          </p:cNvPicPr>
          <p:nvPr/>
        </p:nvPicPr>
        <p:blipFill rotWithShape="1">
          <a:blip r:embed="rId11"/>
          <a:srcRect t="9012" r="3193" b="991"/>
          <a:stretch/>
        </p:blipFill>
        <p:spPr>
          <a:xfrm rot="16200000">
            <a:off x="117331" y="6016768"/>
            <a:ext cx="723901" cy="958563"/>
          </a:xfrm>
          <a:prstGeom prst="rect">
            <a:avLst/>
          </a:prstGeom>
        </p:spPr>
      </p:pic>
    </p:spTree>
    <p:extLst>
      <p:ext uri="{BB962C8B-B14F-4D97-AF65-F5344CB8AC3E}">
        <p14:creationId xmlns:p14="http://schemas.microsoft.com/office/powerpoint/2010/main" val="118603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A4C27-4FBD-DE59-7C8E-7A9C3C28961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374363" y="3153762"/>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853030" y="2876763"/>
            <a:ext cx="1588777"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Zero-shot learning</a:t>
            </a:r>
            <a:endParaRPr lang="en-US" sz="1200" dirty="0">
              <a:latin typeface="Times New Roman" panose="02020603050405020304" pitchFamily="18" charset="0"/>
              <a:cs typeface="Times New Roman" panose="02020603050405020304" pitchFamily="18" charset="0"/>
            </a:endParaRPr>
          </a:p>
        </p:txBody>
      </p:sp>
      <p:grpSp>
        <p:nvGrpSpPr>
          <p:cNvPr id="2124" name="Group 2123">
            <a:extLst>
              <a:ext uri="{FF2B5EF4-FFF2-40B4-BE49-F238E27FC236}">
                <a16:creationId xmlns:a16="http://schemas.microsoft.com/office/drawing/2014/main" id="{D0D13409-3D2D-364E-7AA5-F015AFC21DDC}"/>
              </a:ext>
            </a:extLst>
          </p:cNvPr>
          <p:cNvGrpSpPr/>
          <p:nvPr/>
        </p:nvGrpSpPr>
        <p:grpSpPr>
          <a:xfrm>
            <a:off x="2686780" y="1026663"/>
            <a:ext cx="5251216" cy="3444688"/>
            <a:chOff x="2398506" y="1093899"/>
            <a:chExt cx="5251216" cy="3444688"/>
          </a:xfrm>
        </p:grpSpPr>
        <p:grpSp>
          <p:nvGrpSpPr>
            <p:cNvPr id="2123" name="Group 2122">
              <a:extLst>
                <a:ext uri="{FF2B5EF4-FFF2-40B4-BE49-F238E27FC236}">
                  <a16:creationId xmlns:a16="http://schemas.microsoft.com/office/drawing/2014/main" id="{AC89CDD2-5FF8-A7BF-4417-E931BA9248B4}"/>
                </a:ext>
              </a:extLst>
            </p:cNvPr>
            <p:cNvGrpSpPr/>
            <p:nvPr/>
          </p:nvGrpSpPr>
          <p:grpSpPr>
            <a:xfrm>
              <a:off x="2555532" y="1093899"/>
              <a:ext cx="5094190" cy="3444688"/>
              <a:chOff x="2555532" y="1093899"/>
              <a:chExt cx="5094190" cy="3444688"/>
            </a:xfrm>
          </p:grpSpPr>
          <p:cxnSp>
            <p:nvCxnSpPr>
              <p:cNvPr id="17" name="Straight Arrow Connector 16">
                <a:extLst>
                  <a:ext uri="{FF2B5EF4-FFF2-40B4-BE49-F238E27FC236}">
                    <a16:creationId xmlns:a16="http://schemas.microsoft.com/office/drawing/2014/main" id="{9FEA0389-406F-16BC-5931-DAA0EC78C1C7}"/>
                  </a:ext>
                </a:extLst>
              </p:cNvPr>
              <p:cNvCxnSpPr>
                <a:cxnSpLocks/>
                <a:stCxn id="7" idx="2"/>
                <a:endCxn id="31"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22" name="Group 2121">
                <a:extLst>
                  <a:ext uri="{FF2B5EF4-FFF2-40B4-BE49-F238E27FC236}">
                    <a16:creationId xmlns:a16="http://schemas.microsoft.com/office/drawing/2014/main" id="{C99470E8-6A19-B967-E435-136EAF35823D}"/>
                  </a:ext>
                </a:extLst>
              </p:cNvPr>
              <p:cNvGrpSpPr/>
              <p:nvPr/>
            </p:nvGrpSpPr>
            <p:grpSpPr>
              <a:xfrm>
                <a:off x="2555532" y="1093899"/>
                <a:ext cx="3375876" cy="1644759"/>
                <a:chOff x="2555532" y="1093899"/>
                <a:chExt cx="3375876" cy="1644759"/>
              </a:xfrm>
            </p:grpSpPr>
            <p:sp>
              <p:nvSpPr>
                <p:cNvPr id="5" name="Flowchart: Magnetic Disk 4">
                  <a:extLst>
                    <a:ext uri="{FF2B5EF4-FFF2-40B4-BE49-F238E27FC236}">
                      <a16:creationId xmlns:a16="http://schemas.microsoft.com/office/drawing/2014/main" id="{F62B83EE-3B9B-5DEE-7838-554E26AB43F8}"/>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6" name="Rectangle: Rounded Corners 5">
                  <a:extLst>
                    <a:ext uri="{FF2B5EF4-FFF2-40B4-BE49-F238E27FC236}">
                      <a16:creationId xmlns:a16="http://schemas.microsoft.com/office/drawing/2014/main" id="{2C44D0A9-E94B-E0DC-0BF1-A289E1FCCD38}"/>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2" descr="Everything you need to know about Few-Shot Learning">
                  <a:extLst>
                    <a:ext uri="{FF2B5EF4-FFF2-40B4-BE49-F238E27FC236}">
                      <a16:creationId xmlns:a16="http://schemas.microsoft.com/office/drawing/2014/main" id="{FEFBB521-865D-8CEE-60D0-D4EB71B367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F4DEBC10-D674-A8EB-44EB-F51C509241FE}"/>
                    </a:ext>
                  </a:extLst>
                </p:cNvPr>
                <p:cNvCxnSpPr>
                  <a:cxnSpLocks/>
                  <a:stCxn id="7" idx="3"/>
                  <a:endCxn id="210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6DBFCD-A3A6-EDAB-5BDB-A9BEFF008711}"/>
                    </a:ext>
                  </a:extLst>
                </p:cNvPr>
                <p:cNvCxnSpPr>
                  <a:cxnSpLocks/>
                  <a:stCxn id="5" idx="4"/>
                  <a:endCxn id="7"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66" name="TextBox 2065">
                  <a:extLst>
                    <a:ext uri="{FF2B5EF4-FFF2-40B4-BE49-F238E27FC236}">
                      <a16:creationId xmlns:a16="http://schemas.microsoft.com/office/drawing/2014/main" id="{D2146D31-52DD-C55E-DBEF-6607EA39EBBA}"/>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102" name="Rectangle 2101">
                  <a:extLst>
                    <a:ext uri="{FF2B5EF4-FFF2-40B4-BE49-F238E27FC236}">
                      <a16:creationId xmlns:a16="http://schemas.microsoft.com/office/drawing/2014/main" id="{25F90EB2-4275-4DF1-E504-9E970F0AB7F4}"/>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103" name="Oval 2102">
                  <a:extLst>
                    <a:ext uri="{FF2B5EF4-FFF2-40B4-BE49-F238E27FC236}">
                      <a16:creationId xmlns:a16="http://schemas.microsoft.com/office/drawing/2014/main" id="{47948CB6-1A67-0F85-02C6-0B613AD40496}"/>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4" name="Oval 2103">
                  <a:extLst>
                    <a:ext uri="{FF2B5EF4-FFF2-40B4-BE49-F238E27FC236}">
                      <a16:creationId xmlns:a16="http://schemas.microsoft.com/office/drawing/2014/main" id="{C1453838-9C38-8C44-D4BD-19E1C278E234}"/>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5" name="Oval 2104">
                  <a:extLst>
                    <a:ext uri="{FF2B5EF4-FFF2-40B4-BE49-F238E27FC236}">
                      <a16:creationId xmlns:a16="http://schemas.microsoft.com/office/drawing/2014/main" id="{E31275D1-2DC0-9A06-203B-2C898763B77E}"/>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BC8F3948-7F1E-DA6A-015B-C750937C7441}"/>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84CCCA3D-0F59-12FD-EE63-18BB48B43528}"/>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B41812B-610A-E198-176E-EA8E3032728C}"/>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21" name="Group 2120">
                <a:extLst>
                  <a:ext uri="{FF2B5EF4-FFF2-40B4-BE49-F238E27FC236}">
                    <a16:creationId xmlns:a16="http://schemas.microsoft.com/office/drawing/2014/main" id="{297DF706-4477-B523-3620-E09C5241D326}"/>
                  </a:ext>
                </a:extLst>
              </p:cNvPr>
              <p:cNvGrpSpPr/>
              <p:nvPr/>
            </p:nvGrpSpPr>
            <p:grpSpPr>
              <a:xfrm>
                <a:off x="2842237" y="2981181"/>
                <a:ext cx="4807485" cy="1557406"/>
                <a:chOff x="2842237" y="2981181"/>
                <a:chExt cx="4807485" cy="1557406"/>
              </a:xfrm>
            </p:grpSpPr>
            <p:sp>
              <p:nvSpPr>
                <p:cNvPr id="31" name="Rectangle: Top Corners Snipped 30">
                  <a:extLst>
                    <a:ext uri="{FF2B5EF4-FFF2-40B4-BE49-F238E27FC236}">
                      <a16:creationId xmlns:a16="http://schemas.microsoft.com/office/drawing/2014/main" id="{85E37826-A758-1521-AB09-D353FC9D65F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055" name="Rectangle 2054">
                  <a:extLst>
                    <a:ext uri="{FF2B5EF4-FFF2-40B4-BE49-F238E27FC236}">
                      <a16:creationId xmlns:a16="http://schemas.microsoft.com/office/drawing/2014/main" id="{F3BF84E7-FFBC-99EF-E56E-E4DE52AF5C26}"/>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063" name="Rectangle 2062">
                  <a:extLst>
                    <a:ext uri="{FF2B5EF4-FFF2-40B4-BE49-F238E27FC236}">
                      <a16:creationId xmlns:a16="http://schemas.microsoft.com/office/drawing/2014/main" id="{CB7B05AF-52F6-E319-E88E-BB72250B0973}"/>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069" name="Straight Arrow Connector 2068">
                  <a:extLst>
                    <a:ext uri="{FF2B5EF4-FFF2-40B4-BE49-F238E27FC236}">
                      <a16:creationId xmlns:a16="http://schemas.microsoft.com/office/drawing/2014/main" id="{8E1C2A0A-4662-FC09-21F2-6014852A69C9}"/>
                    </a:ext>
                  </a:extLst>
                </p:cNvPr>
                <p:cNvCxnSpPr>
                  <a:cxnSpLocks/>
                  <a:stCxn id="2055" idx="2"/>
                  <a:endCxn id="2063"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75" name="Straight Arrow Connector 2074">
                  <a:extLst>
                    <a:ext uri="{FF2B5EF4-FFF2-40B4-BE49-F238E27FC236}">
                      <a16:creationId xmlns:a16="http://schemas.microsoft.com/office/drawing/2014/main" id="{92D11DDF-0907-D968-9618-2A79E6A9DC8D}"/>
                    </a:ext>
                  </a:extLst>
                </p:cNvPr>
                <p:cNvCxnSpPr>
                  <a:cxnSpLocks/>
                  <a:stCxn id="2063" idx="3"/>
                  <a:endCxn id="31"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0" name="Rectangle 2079">
                  <a:extLst>
                    <a:ext uri="{FF2B5EF4-FFF2-40B4-BE49-F238E27FC236}">
                      <a16:creationId xmlns:a16="http://schemas.microsoft.com/office/drawing/2014/main" id="{61087E2E-0901-196B-5FC4-886CC1579E9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081" name="Straight Arrow Connector 2080">
                  <a:extLst>
                    <a:ext uri="{FF2B5EF4-FFF2-40B4-BE49-F238E27FC236}">
                      <a16:creationId xmlns:a16="http://schemas.microsoft.com/office/drawing/2014/main" id="{5180C0C7-EBB4-40E2-E88F-0893B4967134}"/>
                    </a:ext>
                  </a:extLst>
                </p:cNvPr>
                <p:cNvCxnSpPr>
                  <a:cxnSpLocks/>
                  <a:stCxn id="31" idx="3"/>
                  <a:endCxn id="2080"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3" name="Straight Arrow Connector 2092">
                  <a:extLst>
                    <a:ext uri="{FF2B5EF4-FFF2-40B4-BE49-F238E27FC236}">
                      <a16:creationId xmlns:a16="http://schemas.microsoft.com/office/drawing/2014/main" id="{251B6E1C-8637-8EB8-3FCD-3305BD79F1E9}"/>
                    </a:ext>
                  </a:extLst>
                </p:cNvPr>
                <p:cNvCxnSpPr>
                  <a:cxnSpLocks/>
                  <a:stCxn id="2080" idx="3"/>
                  <a:endCxn id="2086"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6" name="Rectangle 2085">
                  <a:extLst>
                    <a:ext uri="{FF2B5EF4-FFF2-40B4-BE49-F238E27FC236}">
                      <a16:creationId xmlns:a16="http://schemas.microsoft.com/office/drawing/2014/main" id="{DFB45D38-69D8-8EEE-DF03-99F80097A01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88" name="Oval 2087">
                  <a:extLst>
                    <a:ext uri="{FF2B5EF4-FFF2-40B4-BE49-F238E27FC236}">
                      <a16:creationId xmlns:a16="http://schemas.microsoft.com/office/drawing/2014/main" id="{D80F48A2-904E-BFC5-E3FD-7BACE343754A}"/>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64826432-041D-C639-C5F3-97CE021FB5DC}"/>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91" name="Oval 2090">
                  <a:extLst>
                    <a:ext uri="{FF2B5EF4-FFF2-40B4-BE49-F238E27FC236}">
                      <a16:creationId xmlns:a16="http://schemas.microsoft.com/office/drawing/2014/main" id="{47808766-A413-5A9D-4E56-E8B6655C8FDF}"/>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A827667-A5EA-B5C1-5C33-14DDB9974582}"/>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8" name="Oval 2097">
                  <a:extLst>
                    <a:ext uri="{FF2B5EF4-FFF2-40B4-BE49-F238E27FC236}">
                      <a16:creationId xmlns:a16="http://schemas.microsoft.com/office/drawing/2014/main" id="{74C9BD38-73D5-B258-FAF5-5FF59BD00178}"/>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9" name="Oval 2098">
                  <a:extLst>
                    <a:ext uri="{FF2B5EF4-FFF2-40B4-BE49-F238E27FC236}">
                      <a16:creationId xmlns:a16="http://schemas.microsoft.com/office/drawing/2014/main" id="{4CCA552F-9F38-903A-2DDA-2C2E7CCFF8E9}"/>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19" name="Text Placeholder 2">
                  <a:extLst>
                    <a:ext uri="{FF2B5EF4-FFF2-40B4-BE49-F238E27FC236}">
                      <a16:creationId xmlns:a16="http://schemas.microsoft.com/office/drawing/2014/main" id="{7B78617A-4F86-B4E1-72B9-C8476BD6777D}"/>
                    </a:ext>
                  </a:extLst>
                </p:cNvPr>
                <p:cNvSpPr txBox="1">
                  <a:spLocks/>
                </p:cNvSpPr>
                <p:nvPr/>
              </p:nvSpPr>
              <p:spPr>
                <a:xfrm>
                  <a:off x="6085655" y="2981181"/>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052" name="Straight Arrow Connector 2051">
              <a:extLst>
                <a:ext uri="{FF2B5EF4-FFF2-40B4-BE49-F238E27FC236}">
                  <a16:creationId xmlns:a16="http://schemas.microsoft.com/office/drawing/2014/main" id="{BE4F4DD4-F99B-CF16-B71E-56D1719B5E5A}"/>
                </a:ext>
              </a:extLst>
            </p:cNvPr>
            <p:cNvCxnSpPr>
              <a:cxnSpLocks/>
              <a:stCxn id="30" idx="3"/>
              <a:endCxn id="2055" idx="1"/>
            </p:cNvCxnSpPr>
            <p:nvPr/>
          </p:nvCxnSpPr>
          <p:spPr>
            <a:xfrm>
              <a:off x="2398506" y="3403561"/>
              <a:ext cx="4449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2C646246-EAC1-CBF1-A2F5-42873F95071C}"/>
              </a:ext>
            </a:extLst>
          </p:cNvPr>
          <p:cNvSpPr txBox="1"/>
          <p:nvPr/>
        </p:nvSpPr>
        <p:spPr>
          <a:xfrm>
            <a:off x="1165420" y="4991669"/>
            <a:ext cx="6094878" cy="1200329"/>
          </a:xfrm>
          <a:prstGeom prst="rect">
            <a:avLst/>
          </a:prstGeom>
          <a:noFill/>
        </p:spPr>
        <p:txBody>
          <a:bodyPr wrap="square">
            <a:spAutoFit/>
          </a:bodyPr>
          <a:lstStyle/>
          <a:p>
            <a:pPr algn="ctr"/>
            <a:r>
              <a:rPr lang="en-US" b="0" i="0" u="sng" dirty="0">
                <a:effectLst/>
                <a:latin typeface="Poppins" panose="020B0502040204020203" pitchFamily="2" charset="0"/>
                <a:hlinkClick r:id="rId6"/>
              </a:rPr>
              <a:t>Zero-shot learning</a:t>
            </a:r>
            <a:r>
              <a:rPr lang="en-US"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dirty="0"/>
          </a:p>
        </p:txBody>
      </p:sp>
      <p:pic>
        <p:nvPicPr>
          <p:cNvPr id="14" name="Picture 13">
            <a:extLst>
              <a:ext uri="{FF2B5EF4-FFF2-40B4-BE49-F238E27FC236}">
                <a16:creationId xmlns:a16="http://schemas.microsoft.com/office/drawing/2014/main" id="{18FF5334-574C-FDA1-6684-F91E2480B9B1}"/>
              </a:ext>
            </a:extLst>
          </p:cNvPr>
          <p:cNvPicPr>
            <a:picLocks noChangeAspect="1"/>
          </p:cNvPicPr>
          <p:nvPr/>
        </p:nvPicPr>
        <p:blipFill>
          <a:blip r:embed="rId7"/>
          <a:stretch>
            <a:fillRect/>
          </a:stretch>
        </p:blipFill>
        <p:spPr>
          <a:xfrm flipV="1">
            <a:off x="0" y="701366"/>
            <a:ext cx="11920818" cy="264079"/>
          </a:xfrm>
          <a:prstGeom prst="rect">
            <a:avLst/>
          </a:prstGeom>
        </p:spPr>
      </p:pic>
      <p:pic>
        <p:nvPicPr>
          <p:cNvPr id="23" name="Picture 22">
            <a:extLst>
              <a:ext uri="{FF2B5EF4-FFF2-40B4-BE49-F238E27FC236}">
                <a16:creationId xmlns:a16="http://schemas.microsoft.com/office/drawing/2014/main" id="{D93775EB-6C95-AC74-02D1-C31D52530245}"/>
              </a:ext>
            </a:extLst>
          </p:cNvPr>
          <p:cNvPicPr>
            <a:picLocks noChangeAspect="1"/>
          </p:cNvPicPr>
          <p:nvPr/>
        </p:nvPicPr>
        <p:blipFill rotWithShape="1">
          <a:blip r:embed="rId8"/>
          <a:srcRect t="9012" r="3193" b="991"/>
          <a:stretch/>
        </p:blipFill>
        <p:spPr>
          <a:xfrm>
            <a:off x="0" y="5899437"/>
            <a:ext cx="723901" cy="958563"/>
          </a:xfrm>
          <a:prstGeom prst="rect">
            <a:avLst/>
          </a:prstGeom>
        </p:spPr>
      </p:pic>
      <p:sp>
        <p:nvSpPr>
          <p:cNvPr id="27" name="TextBox 26">
            <a:extLst>
              <a:ext uri="{FF2B5EF4-FFF2-40B4-BE49-F238E27FC236}">
                <a16:creationId xmlns:a16="http://schemas.microsoft.com/office/drawing/2014/main" id="{23D9D620-EE38-0CB4-892D-3DB5E2636D18}"/>
              </a:ext>
            </a:extLst>
          </p:cNvPr>
          <p:cNvSpPr txBox="1"/>
          <p:nvPr/>
        </p:nvSpPr>
        <p:spPr>
          <a:xfrm>
            <a:off x="6474678" y="15548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6" name="Arrow: Chevron 25">
            <a:extLst>
              <a:ext uri="{FF2B5EF4-FFF2-40B4-BE49-F238E27FC236}">
                <a16:creationId xmlns:a16="http://schemas.microsoft.com/office/drawing/2014/main" id="{C3C61409-CC5F-D722-B247-1448E5E6A80B}"/>
              </a:ext>
            </a:extLst>
          </p:cNvPr>
          <p:cNvSpPr/>
          <p:nvPr/>
        </p:nvSpPr>
        <p:spPr>
          <a:xfrm>
            <a:off x="862661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2" name="Arrow: Chevron 1">
            <a:extLst>
              <a:ext uri="{FF2B5EF4-FFF2-40B4-BE49-F238E27FC236}">
                <a16:creationId xmlns:a16="http://schemas.microsoft.com/office/drawing/2014/main" id="{3AB0AAEE-CDA5-BF45-BED9-9E953AAAC1F1}"/>
              </a:ext>
            </a:extLst>
          </p:cNvPr>
          <p:cNvSpPr/>
          <p:nvPr/>
        </p:nvSpPr>
        <p:spPr>
          <a:xfrm>
            <a:off x="796398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0CBF4F-068E-F6F8-5846-F3260CF58536}"/>
              </a:ext>
            </a:extLst>
          </p:cNvPr>
          <p:cNvSpPr/>
          <p:nvPr/>
        </p:nvSpPr>
        <p:spPr>
          <a:xfrm>
            <a:off x="730135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Arrow: Chevron 7">
            <a:extLst>
              <a:ext uri="{FF2B5EF4-FFF2-40B4-BE49-F238E27FC236}">
                <a16:creationId xmlns:a16="http://schemas.microsoft.com/office/drawing/2014/main" id="{C08B7C57-89D0-AFF6-8C66-C179DA87C8D2}"/>
              </a:ext>
            </a:extLst>
          </p:cNvPr>
          <p:cNvSpPr/>
          <p:nvPr/>
        </p:nvSpPr>
        <p:spPr>
          <a:xfrm>
            <a:off x="663872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CA32ACFC-FDE2-8C50-0315-186D7B826731}"/>
              </a:ext>
            </a:extLst>
          </p:cNvPr>
          <p:cNvGrpSpPr/>
          <p:nvPr/>
        </p:nvGrpSpPr>
        <p:grpSpPr>
          <a:xfrm>
            <a:off x="9847238" y="1162806"/>
            <a:ext cx="2352142" cy="1674686"/>
            <a:chOff x="8416201" y="1178242"/>
            <a:chExt cx="2508886" cy="1674686"/>
          </a:xfrm>
        </p:grpSpPr>
        <p:sp>
          <p:nvSpPr>
            <p:cNvPr id="29" name="Double Brace 28">
              <a:extLst>
                <a:ext uri="{FF2B5EF4-FFF2-40B4-BE49-F238E27FC236}">
                  <a16:creationId xmlns:a16="http://schemas.microsoft.com/office/drawing/2014/main" id="{9894CA43-A785-27D6-A3C6-0F8B156EE50F}"/>
                </a:ext>
              </a:extLst>
            </p:cNvPr>
            <p:cNvSpPr/>
            <p:nvPr/>
          </p:nvSpPr>
          <p:spPr>
            <a:xfrm>
              <a:off x="8416201" y="1301439"/>
              <a:ext cx="2392153" cy="1475980"/>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2049" name="Rectangle 2048">
              <a:extLst>
                <a:ext uri="{FF2B5EF4-FFF2-40B4-BE49-F238E27FC236}">
                  <a16:creationId xmlns:a16="http://schemas.microsoft.com/office/drawing/2014/main" id="{8551EDBD-4E54-3140-33C5-AC7AC2F04D5A}"/>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B03935A-2F27-2A48-E39A-8CB01558D29C}"/>
              </a:ext>
            </a:extLst>
          </p:cNvPr>
          <p:cNvGrpSpPr/>
          <p:nvPr/>
        </p:nvGrpSpPr>
        <p:grpSpPr>
          <a:xfrm>
            <a:off x="8175828" y="3094493"/>
            <a:ext cx="4260058" cy="977332"/>
            <a:chOff x="8338604" y="4051808"/>
            <a:chExt cx="2661209" cy="610528"/>
          </a:xfrm>
        </p:grpSpPr>
        <p:pic>
          <p:nvPicPr>
            <p:cNvPr id="1026" name="Picture 2" descr="Hugging Face Valued at $4.5 Billion, Attracts Tech Giants | The Software  Report">
              <a:extLst>
                <a:ext uri="{FF2B5EF4-FFF2-40B4-BE49-F238E27FC236}">
                  <a16:creationId xmlns:a16="http://schemas.microsoft.com/office/drawing/2014/main" id="{FE77DC99-5236-627B-1DF0-1B1358762F79}"/>
                </a:ext>
              </a:extLst>
            </p:cNvPr>
            <p:cNvPicPr>
              <a:picLocks noChangeAspect="1" noChangeArrowheads="1"/>
            </p:cNvPicPr>
            <p:nvPr/>
          </p:nvPicPr>
          <p:blipFill rotWithShape="1">
            <a:blip r:embed="rId9">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D239B0-A78E-6B50-9C4C-7C997F59DA2D}"/>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
        <p:nvSpPr>
          <p:cNvPr id="12" name="Slide Number Placeholder 3">
            <a:extLst>
              <a:ext uri="{FF2B5EF4-FFF2-40B4-BE49-F238E27FC236}">
                <a16:creationId xmlns:a16="http://schemas.microsoft.com/office/drawing/2014/main" id="{1B88A923-1F20-1D40-C482-6705F69657FE}"/>
              </a:ext>
            </a:extLst>
          </p:cNvPr>
          <p:cNvSpPr txBox="1">
            <a:spLocks/>
          </p:cNvSpPr>
          <p:nvPr/>
        </p:nvSpPr>
        <p:spPr>
          <a:xfrm>
            <a:off x="11887200" y="6400413"/>
            <a:ext cx="341760" cy="276999"/>
          </a:xfrm>
          <a:prstGeom prst="rect">
            <a:avLst/>
          </a:prstGeom>
        </p:spPr>
        <p:txBody>
          <a:bodyPr vert="horz" wrap="non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4" name="Title 1">
            <a:extLst>
              <a:ext uri="{FF2B5EF4-FFF2-40B4-BE49-F238E27FC236}">
                <a16:creationId xmlns:a16="http://schemas.microsoft.com/office/drawing/2014/main" id="{10FBA519-7FAC-6EA7-E0D1-0E3A7C304D4C}"/>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dirty="0"/>
              <a:t>Few/</a:t>
            </a:r>
            <a:r>
              <a:rPr lang="en-US" sz="4900" b="1" dirty="0">
                <a:solidFill>
                  <a:srgbClr val="C00000"/>
                </a:solidFill>
              </a:rPr>
              <a:t>Zero</a:t>
            </a:r>
            <a:r>
              <a:rPr lang="en-US" sz="4900" dirty="0"/>
              <a:t> shot training</a:t>
            </a:r>
          </a:p>
        </p:txBody>
      </p:sp>
    </p:spTree>
    <p:extLst>
      <p:ext uri="{BB962C8B-B14F-4D97-AF65-F5344CB8AC3E}">
        <p14:creationId xmlns:p14="http://schemas.microsoft.com/office/powerpoint/2010/main" val="5518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2" grpId="0" animBg="1"/>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5401A4F-5E25-3F78-5BDA-F7828F21D3CC}"/>
              </a:ext>
            </a:extLst>
          </p:cNvPr>
          <p:cNvGraphicFramePr>
            <a:graphicFrameLocks noGrp="1"/>
          </p:cNvGraphicFramePr>
          <p:nvPr>
            <p:extLst>
              <p:ext uri="{D42A27DB-BD31-4B8C-83A1-F6EECF244321}">
                <p14:modId xmlns:p14="http://schemas.microsoft.com/office/powerpoint/2010/main" val="306503791"/>
              </p:ext>
            </p:extLst>
          </p:nvPr>
        </p:nvGraphicFramePr>
        <p:xfrm>
          <a:off x="111568" y="1009459"/>
          <a:ext cx="11809250" cy="5683729"/>
        </p:xfrm>
        <a:graphic>
          <a:graphicData uri="http://schemas.openxmlformats.org/drawingml/2006/table">
            <a:tbl>
              <a:tblPr>
                <a:tableStyleId>{5940675A-B579-460E-94D1-54222C63F5DA}</a:tableStyleId>
              </a:tblPr>
              <a:tblGrid>
                <a:gridCol w="1172560">
                  <a:extLst>
                    <a:ext uri="{9D8B030D-6E8A-4147-A177-3AD203B41FA5}">
                      <a16:colId xmlns:a16="http://schemas.microsoft.com/office/drawing/2014/main" val="3984487453"/>
                    </a:ext>
                  </a:extLst>
                </a:gridCol>
                <a:gridCol w="1146049">
                  <a:extLst>
                    <a:ext uri="{9D8B030D-6E8A-4147-A177-3AD203B41FA5}">
                      <a16:colId xmlns:a16="http://schemas.microsoft.com/office/drawing/2014/main" val="2523419411"/>
                    </a:ext>
                  </a:extLst>
                </a:gridCol>
                <a:gridCol w="4206122">
                  <a:extLst>
                    <a:ext uri="{9D8B030D-6E8A-4147-A177-3AD203B41FA5}">
                      <a16:colId xmlns:a16="http://schemas.microsoft.com/office/drawing/2014/main" val="2901454984"/>
                    </a:ext>
                  </a:extLst>
                </a:gridCol>
                <a:gridCol w="2894660">
                  <a:extLst>
                    <a:ext uri="{9D8B030D-6E8A-4147-A177-3AD203B41FA5}">
                      <a16:colId xmlns:a16="http://schemas.microsoft.com/office/drawing/2014/main" val="1731153117"/>
                    </a:ext>
                  </a:extLst>
                </a:gridCol>
                <a:gridCol w="2389859">
                  <a:extLst>
                    <a:ext uri="{9D8B030D-6E8A-4147-A177-3AD203B41FA5}">
                      <a16:colId xmlns:a16="http://schemas.microsoft.com/office/drawing/2014/main" val="517968926"/>
                    </a:ext>
                  </a:extLst>
                </a:gridCol>
              </a:tblGrid>
              <a:tr h="440999">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tc>
                  <a:txBody>
                    <a:bodyPr/>
                    <a:lstStyle/>
                    <a:p>
                      <a:pPr algn="ctr"/>
                      <a:r>
                        <a:rPr lang="en-US" sz="1400" b="1" i="0" kern="1200" dirty="0">
                          <a:solidFill>
                            <a:schemeClr val="tx1"/>
                          </a:solidFill>
                          <a:effectLst/>
                          <a:latin typeface="+mn-lt"/>
                          <a:ea typeface="+mn-ea"/>
                          <a:cs typeface="+mn-cs"/>
                        </a:rPr>
                        <a:t>Trained source</a:t>
                      </a:r>
                      <a:endParaRPr lang="en-US" sz="1400" b="1" dirty="0">
                        <a:effectLst/>
                        <a:latin typeface="Google Sans"/>
                      </a:endParaRPr>
                    </a:p>
                  </a:txBody>
                  <a:tcPr anchor="ctr">
                    <a:solidFill>
                      <a:schemeClr val="bg1">
                        <a:lumMod val="85000"/>
                      </a:schemeClr>
                    </a:solidFill>
                  </a:tcPr>
                </a:tc>
                <a:tc>
                  <a:txBody>
                    <a:bodyPr/>
                    <a:lstStyle/>
                    <a:p>
                      <a:pPr algn="ctr"/>
                      <a:r>
                        <a:rPr lang="en-US" sz="1400" b="1" dirty="0">
                          <a:effectLst/>
                          <a:latin typeface="Google Sans"/>
                        </a:rPr>
                        <a:t>Strengths</a:t>
                      </a:r>
                    </a:p>
                  </a:txBody>
                  <a:tcPr anchor="ctr">
                    <a:solidFill>
                      <a:schemeClr val="bg1">
                        <a:lumMod val="85000"/>
                      </a:schemeClr>
                    </a:solidFill>
                  </a:tcPr>
                </a:tc>
                <a:tc>
                  <a:txBody>
                    <a:bodyPr/>
                    <a:lstStyle/>
                    <a:p>
                      <a:pPr algn="ctr"/>
                      <a:r>
                        <a:rPr lang="en-US" sz="1400" b="1" dirty="0">
                          <a:effectLst/>
                          <a:latin typeface="Google Sans"/>
                        </a:rPr>
                        <a:t>Weaknesses</a:t>
                      </a:r>
                    </a:p>
                  </a:txBody>
                  <a:tcPr anchor="ctr">
                    <a:solidFill>
                      <a:schemeClr val="bg1">
                        <a:lumMod val="85000"/>
                      </a:schemeClr>
                    </a:solidFill>
                  </a:tcPr>
                </a:tc>
                <a:extLst>
                  <a:ext uri="{0D108BD9-81ED-4DB2-BD59-A6C34878D82A}">
                    <a16:rowId xmlns:a16="http://schemas.microsoft.com/office/drawing/2014/main" val="1966566991"/>
                  </a:ext>
                </a:extLst>
              </a:tr>
              <a:tr h="752292">
                <a:tc>
                  <a:txBody>
                    <a:bodyPr/>
                    <a:lstStyle/>
                    <a:p>
                      <a:pPr algn="ctr"/>
                      <a:r>
                        <a:rPr lang="en-US" sz="1400" b="1" dirty="0">
                          <a:effectLst/>
                          <a:latin typeface="Google Sans"/>
                        </a:rPr>
                        <a:t>Deep-Seek</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32B</a:t>
                      </a:r>
                    </a:p>
                  </a:txBody>
                  <a:tcPr marL="121920" marR="121920" marT="121920" marB="121920" anchor="ctr">
                    <a:solidFill>
                      <a:schemeClr val="accent1">
                        <a:lumMod val="20000"/>
                        <a:lumOff val="80000"/>
                      </a:schemeClr>
                    </a:solidFill>
                  </a:tcPr>
                </a:tc>
                <a:tc>
                  <a:txBody>
                    <a:bodyPr/>
                    <a:lstStyle/>
                    <a:p>
                      <a:pPr algn="ctr"/>
                      <a:r>
                        <a:rPr lang="en-US" sz="1200" dirty="0"/>
                        <a:t>Distilled from DeepSeek-R1, trained on diverse text/code corpus with reinforcement learning</a:t>
                      </a:r>
                      <a:endParaRPr lang="en-US" sz="1200" b="0" dirty="0">
                        <a:effectLst/>
                        <a:latin typeface="Google Sans"/>
                      </a:endParaRPr>
                    </a:p>
                  </a:txBody>
                  <a:tcPr marL="121920" marR="121920" marT="121920" marB="121920" anchor="ctr"/>
                </a:tc>
                <a:tc>
                  <a:txBody>
                    <a:bodyPr/>
                    <a:lstStyle/>
                    <a:p>
                      <a:pPr algn="ctr"/>
                      <a:r>
                        <a:rPr lang="en-US" sz="1200" dirty="0"/>
                        <a:t>Strong reasoning ability, efficient compared to larger models</a:t>
                      </a:r>
                      <a:endParaRPr lang="en-US" sz="1200" b="0" dirty="0">
                        <a:effectLst/>
                        <a:latin typeface="Google Sans"/>
                      </a:endParaRPr>
                    </a:p>
                  </a:txBody>
                  <a:tcPr marL="121920" marR="121920" marT="121920" marB="121920" anchor="ctr"/>
                </a:tc>
                <a:tc>
                  <a:txBody>
                    <a:bodyPr/>
                    <a:lstStyle/>
                    <a:p>
                      <a:pPr algn="ctr"/>
                      <a:r>
                        <a:rPr lang="en-US" sz="1200" kern="1200" dirty="0">
                          <a:solidFill>
                            <a:schemeClr val="tx1"/>
                          </a:solidFill>
                          <a:latin typeface="+mn-lt"/>
                          <a:ea typeface="+mn-ea"/>
                          <a:cs typeface="+mn-cs"/>
                        </a:rPr>
                        <a:t>May underperform in open-ended generation compared to ChatGPT-4</a:t>
                      </a:r>
                    </a:p>
                  </a:txBody>
                  <a:tcPr anchor="ctr"/>
                </a:tc>
                <a:extLst>
                  <a:ext uri="{0D108BD9-81ED-4DB2-BD59-A6C34878D82A}">
                    <a16:rowId xmlns:a16="http://schemas.microsoft.com/office/drawing/2014/main" val="2442681976"/>
                  </a:ext>
                </a:extLst>
              </a:tr>
              <a:tr h="752292">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Following instructions, completing requests thoughtfully</a:t>
                      </a:r>
                    </a:p>
                  </a:txBody>
                  <a:tcPr marL="121920" marR="121920" marT="121920" marB="121920" anchor="ctr"/>
                </a:tc>
                <a:tc>
                  <a:txBody>
                    <a:bodyPr/>
                    <a:lstStyle/>
                    <a:p>
                      <a:pPr algn="ctr"/>
                      <a:r>
                        <a:rPr lang="en-US" sz="12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636531335"/>
                  </a:ext>
                </a:extLst>
              </a:tr>
              <a:tr h="611629">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Massive dataset of text and code,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General-purpose LLT, good at tasks that require general knowledge</a:t>
                      </a:r>
                    </a:p>
                  </a:txBody>
                  <a:tcPr marL="121920" marR="121920" marT="121920" marB="121920" anchor="ctr"/>
                </a:tc>
                <a:tc>
                  <a:txBody>
                    <a:bodyPr/>
                    <a:lstStyle/>
                    <a:p>
                      <a:pPr algn="ctr"/>
                      <a:r>
                        <a:rPr lang="en-US" sz="12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270106095"/>
                  </a:ext>
                </a:extLst>
              </a:tr>
              <a:tr h="752292">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social media.</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Text classification, sentiment analysis, question answering</a:t>
                      </a:r>
                    </a:p>
                  </a:txBody>
                  <a:tcPr marL="121920" marR="121920" marT="121920" marB="121920" anchor="ctr"/>
                </a:tc>
                <a:tc>
                  <a:txBody>
                    <a:bodyPr/>
                    <a:lstStyle/>
                    <a:p>
                      <a:pPr algn="ctr"/>
                      <a:r>
                        <a:rPr lang="en-US" sz="1200" b="0" dirty="0">
                          <a:effectLst/>
                          <a:latin typeface="Google Sans"/>
                        </a:rPr>
                        <a:t>Not as good at tasks that require following instructions as Tk-Instruct</a:t>
                      </a:r>
                    </a:p>
                  </a:txBody>
                  <a:tcPr marL="121920" marR="121920" marT="121920" marB="121920" anchor="ctr"/>
                </a:tc>
                <a:extLst>
                  <a:ext uri="{0D108BD9-81ED-4DB2-BD59-A6C34878D82A}">
                    <a16:rowId xmlns:a16="http://schemas.microsoft.com/office/drawing/2014/main" val="944072846"/>
                  </a:ext>
                </a:extLst>
              </a:tr>
              <a:tr h="752292">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13.7B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code from GitHub</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Code generation, understanding and translating code</a:t>
                      </a:r>
                    </a:p>
                  </a:txBody>
                  <a:tcPr marL="121920" marR="121920" marT="121920" marB="121920" anchor="ctr"/>
                </a:tc>
                <a:tc>
                  <a:txBody>
                    <a:bodyPr/>
                    <a:lstStyle/>
                    <a:p>
                      <a:pPr algn="ctr"/>
                      <a:r>
                        <a:rPr lang="en-US" sz="1200" b="0" dirty="0">
                          <a:effectLst/>
                          <a:latin typeface="Google Sans"/>
                        </a:rPr>
                        <a:t>Not as good at general-purpose NLP tasks as Flan-T5-XXL</a:t>
                      </a:r>
                    </a:p>
                  </a:txBody>
                  <a:tcPr marL="121920" marR="121920" marT="121920" marB="121920" anchor="ctr"/>
                </a:tc>
                <a:extLst>
                  <a:ext uri="{0D108BD9-81ED-4DB2-BD59-A6C34878D82A}">
                    <a16:rowId xmlns:a16="http://schemas.microsoft.com/office/drawing/2014/main" val="1289973760"/>
                  </a:ext>
                </a:extLst>
              </a:tr>
              <a:tr h="752292">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175B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Conversational AI, chatbots</a:t>
                      </a:r>
                    </a:p>
                  </a:txBody>
                  <a:tcPr marL="121920" marR="121920" marT="121920" marB="121920" anchor="ctr"/>
                </a:tc>
                <a:tc>
                  <a:txBody>
                    <a:bodyPr/>
                    <a:lstStyle/>
                    <a:p>
                      <a:pPr algn="ctr"/>
                      <a:r>
                        <a:rPr lang="en-US" sz="1200" b="0" dirty="0">
                          <a:effectLst/>
                          <a:latin typeface="Google Sans"/>
                        </a:rPr>
                        <a:t>Can be less informative than other LLT models</a:t>
                      </a:r>
                    </a:p>
                  </a:txBody>
                  <a:tcPr marL="121920" marR="121920" marT="121920" marB="121920" anchor="ctr"/>
                </a:tc>
                <a:extLst>
                  <a:ext uri="{0D108BD9-81ED-4DB2-BD59-A6C34878D82A}">
                    <a16:rowId xmlns:a16="http://schemas.microsoft.com/office/drawing/2014/main" val="1337691377"/>
                  </a:ext>
                </a:extLst>
              </a:tr>
              <a:tr h="752292">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0.34B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biomedical text, including clinical notes, research papers, and drug labels.</a:t>
                      </a:r>
                      <a:endParaRPr lang="en-US" sz="1200" b="0" dirty="0">
                        <a:effectLst/>
                        <a:latin typeface="Google Sans"/>
                      </a:endParaRPr>
                    </a:p>
                  </a:txBody>
                  <a:tcPr marL="121920" marR="121920" marT="121920" marB="121920" anchor="ctr"/>
                </a:tc>
                <a:tc>
                  <a:txBody>
                    <a:bodyPr/>
                    <a:lstStyle/>
                    <a:p>
                      <a:pPr algn="ctr"/>
                      <a:r>
                        <a:rPr lang="en-US" sz="1200" b="0">
                          <a:effectLst/>
                          <a:latin typeface="Google Sans"/>
                        </a:rPr>
                        <a:t>Biomedical NLP tasks such as clinical text processing and drug discovery</a:t>
                      </a:r>
                    </a:p>
                  </a:txBody>
                  <a:tcPr marL="121920" marR="121920" marT="121920" marB="121920" anchor="ctr"/>
                </a:tc>
                <a:tc>
                  <a:txBody>
                    <a:bodyPr/>
                    <a:lstStyle/>
                    <a:p>
                      <a:pPr algn="ctr"/>
                      <a:r>
                        <a:rPr lang="en-US" sz="1200" b="0" dirty="0">
                          <a:effectLst/>
                          <a:latin typeface="Google Sans"/>
                        </a:rPr>
                        <a:t>Not as good at general-purpose NLP tasks as other LLT models</a:t>
                      </a:r>
                    </a:p>
                  </a:txBody>
                  <a:tcPr marL="121920" marR="121920" marT="121920" marB="121920" anchor="ctr"/>
                </a:tc>
                <a:extLst>
                  <a:ext uri="{0D108BD9-81ED-4DB2-BD59-A6C34878D82A}">
                    <a16:rowId xmlns:a16="http://schemas.microsoft.com/office/drawing/2014/main" val="2066373501"/>
                  </a:ext>
                </a:extLst>
              </a:tr>
            </a:tbl>
          </a:graphicData>
        </a:graphic>
      </p:graphicFrame>
      <p:pic>
        <p:nvPicPr>
          <p:cNvPr id="8" name="Picture 7">
            <a:extLst>
              <a:ext uri="{FF2B5EF4-FFF2-40B4-BE49-F238E27FC236}">
                <a16:creationId xmlns:a16="http://schemas.microsoft.com/office/drawing/2014/main" id="{EE3E4839-4D68-5B86-0663-080718F5062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2" name="Title 1">
            <a:extLst>
              <a:ext uri="{FF2B5EF4-FFF2-40B4-BE49-F238E27FC236}">
                <a16:creationId xmlns:a16="http://schemas.microsoft.com/office/drawing/2014/main" id="{EA1A2676-D4F8-7DF2-C0B2-8FB47148292C}"/>
              </a:ext>
            </a:extLst>
          </p:cNvPr>
          <p:cNvSpPr txBox="1">
            <a:spLocks/>
          </p:cNvSpPr>
          <p:nvPr/>
        </p:nvSpPr>
        <p:spPr>
          <a:xfrm>
            <a:off x="786652" y="46675"/>
            <a:ext cx="108343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Pre-trained Large Language Transformer Models</a:t>
            </a:r>
            <a:endParaRPr lang="en-US" sz="4000" dirty="0"/>
          </a:p>
        </p:txBody>
      </p:sp>
      <p:sp>
        <p:nvSpPr>
          <p:cNvPr id="13" name="Slide Number Placeholder 12">
            <a:extLst>
              <a:ext uri="{FF2B5EF4-FFF2-40B4-BE49-F238E27FC236}">
                <a16:creationId xmlns:a16="http://schemas.microsoft.com/office/drawing/2014/main" id="{2ACEBF92-9C1D-4719-EDDC-5D50F1BDE613}"/>
              </a:ext>
            </a:extLst>
          </p:cNvPr>
          <p:cNvSpPr>
            <a:spLocks noGrp="1"/>
          </p:cNvSpPr>
          <p:nvPr>
            <p:ph type="sldNum" sz="quarter" idx="12"/>
          </p:nvPr>
        </p:nvSpPr>
        <p:spPr>
          <a:xfrm>
            <a:off x="11861552" y="6385411"/>
            <a:ext cx="367408" cy="307777"/>
          </a:xfrm>
        </p:spPr>
        <p:txBody>
          <a:bodyPr wrap="none">
            <a:spAutoFit/>
          </a:bodyPr>
          <a:lstStyle/>
          <a:p>
            <a:r>
              <a:rPr lang="en-US" sz="1400" dirty="0"/>
              <a:t>12</a:t>
            </a:r>
          </a:p>
        </p:txBody>
      </p:sp>
    </p:spTree>
    <p:extLst>
      <p:ext uri="{BB962C8B-B14F-4D97-AF65-F5344CB8AC3E}">
        <p14:creationId xmlns:p14="http://schemas.microsoft.com/office/powerpoint/2010/main" val="398751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28E24-A5A9-19A1-A296-AF4F3BEC6DD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54585" y="62480"/>
            <a:ext cx="1101164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Prompt Question: PK-DDI</a:t>
            </a:r>
            <a:endParaRPr lang="en-US" sz="3000" dirty="0"/>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13</a:t>
            </a:r>
          </a:p>
        </p:txBody>
      </p:sp>
      <p:pic>
        <p:nvPicPr>
          <p:cNvPr id="10" name="Picture 9">
            <a:extLst>
              <a:ext uri="{FF2B5EF4-FFF2-40B4-BE49-F238E27FC236}">
                <a16:creationId xmlns:a16="http://schemas.microsoft.com/office/drawing/2014/main" id="{C6808D1B-76ED-30A2-B87F-F942D254452D}"/>
              </a:ext>
            </a:extLst>
          </p:cNvPr>
          <p:cNvPicPr>
            <a:picLocks noChangeAspect="1"/>
          </p:cNvPicPr>
          <p:nvPr/>
        </p:nvPicPr>
        <p:blipFill>
          <a:blip r:embed="rId6"/>
          <a:stretch>
            <a:fillRect/>
          </a:stretch>
        </p:blipFill>
        <p:spPr>
          <a:xfrm>
            <a:off x="861492" y="965445"/>
            <a:ext cx="9976801" cy="5845880"/>
          </a:xfrm>
          <a:prstGeom prst="rect">
            <a:avLst/>
          </a:prstGeom>
        </p:spPr>
      </p:pic>
    </p:spTree>
    <p:extLst>
      <p:ext uri="{BB962C8B-B14F-4D97-AF65-F5344CB8AC3E}">
        <p14:creationId xmlns:p14="http://schemas.microsoft.com/office/powerpoint/2010/main" val="41817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2" name="TextBox 1">
            <a:extLst>
              <a:ext uri="{FF2B5EF4-FFF2-40B4-BE49-F238E27FC236}">
                <a16:creationId xmlns:a16="http://schemas.microsoft.com/office/drawing/2014/main" id="{9B7BCA82-67CF-BA1B-3441-C4FAEC6B8EC1}"/>
              </a:ext>
            </a:extLst>
          </p:cNvPr>
          <p:cNvSpPr txBox="1"/>
          <p:nvPr/>
        </p:nvSpPr>
        <p:spPr>
          <a:xfrm>
            <a:off x="4596959" y="18932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sp>
        <p:nvSpPr>
          <p:cNvPr id="8" name="TextBox 7">
            <a:extLst>
              <a:ext uri="{FF2B5EF4-FFF2-40B4-BE49-F238E27FC236}">
                <a16:creationId xmlns:a16="http://schemas.microsoft.com/office/drawing/2014/main" id="{4AED98FB-42C7-CBD6-DFF9-5CFD2C369E61}"/>
              </a:ext>
            </a:extLst>
          </p:cNvPr>
          <p:cNvSpPr txBox="1"/>
          <p:nvPr/>
        </p:nvSpPr>
        <p:spPr>
          <a:xfrm>
            <a:off x="4234863" y="2773299"/>
            <a:ext cx="1725546" cy="307777"/>
          </a:xfrm>
          <a:prstGeom prst="rect">
            <a:avLst/>
          </a:prstGeom>
          <a:noFill/>
        </p:spPr>
        <p:txBody>
          <a:bodyPr wrap="square">
            <a:spAutoFit/>
          </a:bodyPr>
          <a:lstStyle/>
          <a:p>
            <a:pPr algn="ctr"/>
            <a:r>
              <a:rPr lang="en-US" sz="1400" b="1" dirty="0"/>
              <a:t>Zero-Shot learning</a:t>
            </a:r>
            <a:endParaRPr lang="en-US" sz="1400" i="1" dirty="0"/>
          </a:p>
        </p:txBody>
      </p:sp>
      <p:graphicFrame>
        <p:nvGraphicFramePr>
          <p:cNvPr id="73" name="Chart 72">
            <a:extLst>
              <a:ext uri="{FF2B5EF4-FFF2-40B4-BE49-F238E27FC236}">
                <a16:creationId xmlns:a16="http://schemas.microsoft.com/office/drawing/2014/main" id="{FE9DB2B2-1298-33AE-14E1-D847A4475B59}"/>
              </a:ext>
            </a:extLst>
          </p:cNvPr>
          <p:cNvGraphicFramePr/>
          <p:nvPr/>
        </p:nvGraphicFramePr>
        <p:xfrm>
          <a:off x="292947" y="3177212"/>
          <a:ext cx="2113877" cy="3425333"/>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73">
            <a:extLst>
              <a:ext uri="{FF2B5EF4-FFF2-40B4-BE49-F238E27FC236}">
                <a16:creationId xmlns:a16="http://schemas.microsoft.com/office/drawing/2014/main" id="{9BEFE0AC-9022-81D3-7809-8168A37FF32D}"/>
              </a:ext>
            </a:extLst>
          </p:cNvPr>
          <p:cNvSpPr txBox="1"/>
          <p:nvPr/>
        </p:nvSpPr>
        <p:spPr>
          <a:xfrm>
            <a:off x="209711" y="2888461"/>
            <a:ext cx="2280347" cy="307777"/>
          </a:xfrm>
          <a:prstGeom prst="rect">
            <a:avLst/>
          </a:prstGeom>
          <a:noFill/>
        </p:spPr>
        <p:txBody>
          <a:bodyPr wrap="square">
            <a:spAutoFit/>
          </a:bodyPr>
          <a:lstStyle/>
          <a:p>
            <a:pPr algn="ctr"/>
            <a:r>
              <a:rPr lang="en-US" sz="1400" b="1" dirty="0"/>
              <a:t>Fine-tuned BioBert model</a:t>
            </a:r>
            <a:endParaRPr lang="en-US" sz="1400" i="1" dirty="0"/>
          </a:p>
        </p:txBody>
      </p:sp>
      <p:sp>
        <p:nvSpPr>
          <p:cNvPr id="5" name="TextBox 4">
            <a:extLst>
              <a:ext uri="{FF2B5EF4-FFF2-40B4-BE49-F238E27FC236}">
                <a16:creationId xmlns:a16="http://schemas.microsoft.com/office/drawing/2014/main" id="{367A2515-F4AB-9AFC-DD07-37D63CE83E74}"/>
              </a:ext>
            </a:extLst>
          </p:cNvPr>
          <p:cNvSpPr txBox="1"/>
          <p:nvPr/>
        </p:nvSpPr>
        <p:spPr>
          <a:xfrm>
            <a:off x="556958"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Prior study</a:t>
            </a:r>
          </a:p>
        </p:txBody>
      </p:sp>
      <p:sp>
        <p:nvSpPr>
          <p:cNvPr id="15" name="TextBox 14">
            <a:extLst>
              <a:ext uri="{FF2B5EF4-FFF2-40B4-BE49-F238E27FC236}">
                <a16:creationId xmlns:a16="http://schemas.microsoft.com/office/drawing/2014/main" id="{88F0659E-A28D-89C7-0062-06C30CE49118}"/>
              </a:ext>
            </a:extLst>
          </p:cNvPr>
          <p:cNvSpPr txBox="1"/>
          <p:nvPr/>
        </p:nvSpPr>
        <p:spPr>
          <a:xfrm>
            <a:off x="66934" y="1786341"/>
            <a:ext cx="2539643" cy="830997"/>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a:t>
            </a:r>
            <a:r>
              <a:rPr lang="en-US" sz="1600" b="1" dirty="0">
                <a:solidFill>
                  <a:srgbClr val="3A3B41"/>
                </a:solidFill>
                <a:latin typeface="Montserrat" panose="020B0604020202020204" pitchFamily="2" charset="0"/>
              </a:rPr>
              <a:t>BioBert</a:t>
            </a:r>
            <a:r>
              <a:rPr lang="en-US" sz="1600" dirty="0">
                <a:solidFill>
                  <a:srgbClr val="3A3B41"/>
                </a:solidFill>
                <a:latin typeface="Montserrat" panose="020B0604020202020204" pitchFamily="2" charset="0"/>
              </a:rPr>
              <a:t> evaluated through </a:t>
            </a:r>
            <a:r>
              <a:rPr lang="en-US" sz="1600" b="1" dirty="0">
                <a:solidFill>
                  <a:srgbClr val="3A3B41"/>
                </a:solidFill>
                <a:latin typeface="Montserrat" panose="020B0604020202020204" pitchFamily="2" charset="0"/>
              </a:rPr>
              <a:t>10592</a:t>
            </a:r>
            <a:r>
              <a:rPr lang="en-US" sz="1600" dirty="0">
                <a:solidFill>
                  <a:srgbClr val="3A3B41"/>
                </a:solidFill>
                <a:latin typeface="Montserrat" panose="020B0604020202020204" pitchFamily="2" charset="0"/>
              </a:rPr>
              <a:t> sentences</a:t>
            </a:r>
          </a:p>
        </p:txBody>
      </p:sp>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7432547" y="276306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924F162-4029-F340-E543-1419B6E15084}"/>
              </a:ext>
            </a:extLst>
          </p:cNvPr>
          <p:cNvCxnSpPr>
            <a:cxnSpLocks/>
          </p:cNvCxnSpPr>
          <p:nvPr/>
        </p:nvCxnSpPr>
        <p:spPr>
          <a:xfrm>
            <a:off x="2606577" y="965445"/>
            <a:ext cx="0" cy="573415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phic 13">
            <a:extLst>
              <a:ext uri="{FF2B5EF4-FFF2-40B4-BE49-F238E27FC236}">
                <a16:creationId xmlns:a16="http://schemas.microsoft.com/office/drawing/2014/main" id="{AD10584F-E181-F5E7-57FE-4B6233DC1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996" y="3069631"/>
            <a:ext cx="4509695" cy="3522890"/>
          </a:xfrm>
          <a:prstGeom prst="rect">
            <a:avLst/>
          </a:prstGeom>
        </p:spPr>
      </p:pic>
      <p:pic>
        <p:nvPicPr>
          <p:cNvPr id="30" name="Graphic 29">
            <a:extLst>
              <a:ext uri="{FF2B5EF4-FFF2-40B4-BE49-F238E27FC236}">
                <a16:creationId xmlns:a16="http://schemas.microsoft.com/office/drawing/2014/main" id="{B9C15809-6457-6721-A8DB-DBDB17B28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204" y="2998772"/>
            <a:ext cx="4723796" cy="3779038"/>
          </a:xfrm>
          <a:prstGeom prst="rect">
            <a:avLst/>
          </a:prstGeom>
        </p:spPr>
      </p:pic>
      <p:sp>
        <p:nvSpPr>
          <p:cNvPr id="31" name="TextBox 30">
            <a:extLst>
              <a:ext uri="{FF2B5EF4-FFF2-40B4-BE49-F238E27FC236}">
                <a16:creationId xmlns:a16="http://schemas.microsoft.com/office/drawing/2014/main" id="{93A22DF8-D3CB-A90A-FB5F-04D6B376A231}"/>
              </a:ext>
            </a:extLst>
          </p:cNvPr>
          <p:cNvSpPr txBox="1"/>
          <p:nvPr/>
        </p:nvSpPr>
        <p:spPr>
          <a:xfrm>
            <a:off x="9353567" y="2768071"/>
            <a:ext cx="1725546" cy="307777"/>
          </a:xfrm>
          <a:prstGeom prst="rect">
            <a:avLst/>
          </a:prstGeom>
          <a:noFill/>
        </p:spPr>
        <p:txBody>
          <a:bodyPr wrap="square">
            <a:spAutoFit/>
          </a:bodyPr>
          <a:lstStyle/>
          <a:p>
            <a:pPr algn="ctr"/>
            <a:r>
              <a:rPr lang="en-US" sz="1400" b="1" dirty="0"/>
              <a:t>Few-Shot learning</a:t>
            </a:r>
            <a:endParaRPr lang="en-US" sz="1400" i="1" dirty="0"/>
          </a:p>
        </p:txBody>
      </p:sp>
      <p:grpSp>
        <p:nvGrpSpPr>
          <p:cNvPr id="1638" name="Group 1637">
            <a:extLst>
              <a:ext uri="{FF2B5EF4-FFF2-40B4-BE49-F238E27FC236}">
                <a16:creationId xmlns:a16="http://schemas.microsoft.com/office/drawing/2014/main" id="{445A83B0-AD9D-2441-2693-F8CDC3E06A6D}"/>
              </a:ext>
            </a:extLst>
          </p:cNvPr>
          <p:cNvGrpSpPr/>
          <p:nvPr/>
        </p:nvGrpSpPr>
        <p:grpSpPr>
          <a:xfrm>
            <a:off x="4552949" y="3081076"/>
            <a:ext cx="336551" cy="3464319"/>
            <a:chOff x="4522655" y="3365294"/>
            <a:chExt cx="395440" cy="3237251"/>
          </a:xfrm>
        </p:grpSpPr>
        <p:cxnSp>
          <p:nvCxnSpPr>
            <p:cNvPr id="1634" name="Straight Connector 1633">
              <a:extLst>
                <a:ext uri="{FF2B5EF4-FFF2-40B4-BE49-F238E27FC236}">
                  <a16:creationId xmlns:a16="http://schemas.microsoft.com/office/drawing/2014/main" id="{1DCB5DB5-659B-B112-E7EB-70C7A5F75159}"/>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35" name="Straight Connector 1634">
              <a:extLst>
                <a:ext uri="{FF2B5EF4-FFF2-40B4-BE49-F238E27FC236}">
                  <a16:creationId xmlns:a16="http://schemas.microsoft.com/office/drawing/2014/main" id="{B0FBC61A-08FF-4DE7-0681-66122B722616}"/>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6" name="Straight Connector 1635">
              <a:extLst>
                <a:ext uri="{FF2B5EF4-FFF2-40B4-BE49-F238E27FC236}">
                  <a16:creationId xmlns:a16="http://schemas.microsoft.com/office/drawing/2014/main" id="{656230CD-0478-7E29-824A-361290DE062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7" name="Straight Connector 1636">
              <a:extLst>
                <a:ext uri="{FF2B5EF4-FFF2-40B4-BE49-F238E27FC236}">
                  <a16:creationId xmlns:a16="http://schemas.microsoft.com/office/drawing/2014/main" id="{6F26AACF-7DFC-E2D3-191A-DC4A53E36481}"/>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39" name="Group 1638">
            <a:extLst>
              <a:ext uri="{FF2B5EF4-FFF2-40B4-BE49-F238E27FC236}">
                <a16:creationId xmlns:a16="http://schemas.microsoft.com/office/drawing/2014/main" id="{67B9B36B-5E62-B4D0-E10A-CE225CD04547}"/>
              </a:ext>
            </a:extLst>
          </p:cNvPr>
          <p:cNvGrpSpPr/>
          <p:nvPr/>
        </p:nvGrpSpPr>
        <p:grpSpPr>
          <a:xfrm>
            <a:off x="6905144" y="3086216"/>
            <a:ext cx="336551" cy="3464319"/>
            <a:chOff x="4522655" y="3365294"/>
            <a:chExt cx="395440" cy="3237251"/>
          </a:xfrm>
        </p:grpSpPr>
        <p:cxnSp>
          <p:nvCxnSpPr>
            <p:cNvPr id="1640" name="Straight Connector 1639">
              <a:extLst>
                <a:ext uri="{FF2B5EF4-FFF2-40B4-BE49-F238E27FC236}">
                  <a16:creationId xmlns:a16="http://schemas.microsoft.com/office/drawing/2014/main" id="{9E095CE8-8221-E3AA-C03E-976B65DB28E0}"/>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1" name="Straight Connector 1640">
              <a:extLst>
                <a:ext uri="{FF2B5EF4-FFF2-40B4-BE49-F238E27FC236}">
                  <a16:creationId xmlns:a16="http://schemas.microsoft.com/office/drawing/2014/main" id="{D9BF0BC6-73B6-5E2F-2412-5DA98CFBDAA3}"/>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2" name="Straight Connector 1641">
              <a:extLst>
                <a:ext uri="{FF2B5EF4-FFF2-40B4-BE49-F238E27FC236}">
                  <a16:creationId xmlns:a16="http://schemas.microsoft.com/office/drawing/2014/main" id="{6E665B88-39DF-AFF1-7414-21CCF30D2B82}"/>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3" name="Straight Connector 1642">
              <a:extLst>
                <a:ext uri="{FF2B5EF4-FFF2-40B4-BE49-F238E27FC236}">
                  <a16:creationId xmlns:a16="http://schemas.microsoft.com/office/drawing/2014/main" id="{CE64AD12-77AD-53F9-3E89-BEC02DEDA08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4" name="Group 1643">
            <a:extLst>
              <a:ext uri="{FF2B5EF4-FFF2-40B4-BE49-F238E27FC236}">
                <a16:creationId xmlns:a16="http://schemas.microsoft.com/office/drawing/2014/main" id="{AF5141D1-BB34-DF1A-6FE7-06E3F529DB88}"/>
              </a:ext>
            </a:extLst>
          </p:cNvPr>
          <p:cNvGrpSpPr/>
          <p:nvPr/>
        </p:nvGrpSpPr>
        <p:grpSpPr>
          <a:xfrm>
            <a:off x="9410797" y="3074098"/>
            <a:ext cx="336551" cy="3464319"/>
            <a:chOff x="4522655" y="3365294"/>
            <a:chExt cx="395440" cy="3237251"/>
          </a:xfrm>
        </p:grpSpPr>
        <p:cxnSp>
          <p:nvCxnSpPr>
            <p:cNvPr id="1645" name="Straight Connector 1644">
              <a:extLst>
                <a:ext uri="{FF2B5EF4-FFF2-40B4-BE49-F238E27FC236}">
                  <a16:creationId xmlns:a16="http://schemas.microsoft.com/office/drawing/2014/main" id="{FA80B90E-2C02-4B1F-234D-EF32D537975A}"/>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6" name="Straight Connector 1645">
              <a:extLst>
                <a:ext uri="{FF2B5EF4-FFF2-40B4-BE49-F238E27FC236}">
                  <a16:creationId xmlns:a16="http://schemas.microsoft.com/office/drawing/2014/main" id="{58A7A362-417C-12DC-0090-E884E159354E}"/>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7" name="Straight Connector 1646">
              <a:extLst>
                <a:ext uri="{FF2B5EF4-FFF2-40B4-BE49-F238E27FC236}">
                  <a16:creationId xmlns:a16="http://schemas.microsoft.com/office/drawing/2014/main" id="{6E68A70F-A0F9-A711-1BBF-35D2057F5BA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8" name="Straight Connector 1647">
              <a:extLst>
                <a:ext uri="{FF2B5EF4-FFF2-40B4-BE49-F238E27FC236}">
                  <a16:creationId xmlns:a16="http://schemas.microsoft.com/office/drawing/2014/main" id="{9918716A-4C81-F45E-13DC-16773B49BABC}"/>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9" name="Group 1648">
            <a:extLst>
              <a:ext uri="{FF2B5EF4-FFF2-40B4-BE49-F238E27FC236}">
                <a16:creationId xmlns:a16="http://schemas.microsoft.com/office/drawing/2014/main" id="{6F983A3D-5581-31C0-87D1-5D2B2ED35AB4}"/>
              </a:ext>
            </a:extLst>
          </p:cNvPr>
          <p:cNvGrpSpPr/>
          <p:nvPr/>
        </p:nvGrpSpPr>
        <p:grpSpPr>
          <a:xfrm>
            <a:off x="11731114" y="3074098"/>
            <a:ext cx="336551" cy="3464319"/>
            <a:chOff x="4522655" y="3365294"/>
            <a:chExt cx="395440" cy="3237251"/>
          </a:xfrm>
        </p:grpSpPr>
        <p:cxnSp>
          <p:nvCxnSpPr>
            <p:cNvPr id="1650" name="Straight Connector 1649">
              <a:extLst>
                <a:ext uri="{FF2B5EF4-FFF2-40B4-BE49-F238E27FC236}">
                  <a16:creationId xmlns:a16="http://schemas.microsoft.com/office/drawing/2014/main" id="{79A81A91-7553-3987-2810-2C26099A8C75}"/>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51" name="Straight Connector 1650">
              <a:extLst>
                <a:ext uri="{FF2B5EF4-FFF2-40B4-BE49-F238E27FC236}">
                  <a16:creationId xmlns:a16="http://schemas.microsoft.com/office/drawing/2014/main" id="{DCEB84E1-0E8A-EBFD-0AD0-DA7ECC6F59CD}"/>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2" name="Straight Connector 1651">
              <a:extLst>
                <a:ext uri="{FF2B5EF4-FFF2-40B4-BE49-F238E27FC236}">
                  <a16:creationId xmlns:a16="http://schemas.microsoft.com/office/drawing/2014/main" id="{37D2F378-4A64-0713-2B63-FBE96A9B847D}"/>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3" name="Straight Connector 1652">
              <a:extLst>
                <a:ext uri="{FF2B5EF4-FFF2-40B4-BE49-F238E27FC236}">
                  <a16:creationId xmlns:a16="http://schemas.microsoft.com/office/drawing/2014/main" id="{9F98E326-8E6D-A924-1A34-6FEB89A3AA3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sp>
        <p:nvSpPr>
          <p:cNvPr id="1654" name="Title 1">
            <a:extLst>
              <a:ext uri="{FF2B5EF4-FFF2-40B4-BE49-F238E27FC236}">
                <a16:creationId xmlns:a16="http://schemas.microsoft.com/office/drawing/2014/main" id="{3E4581FF-8014-FF95-C06C-B1C05BA58F66}"/>
              </a:ext>
            </a:extLst>
          </p:cNvPr>
          <p:cNvSpPr txBox="1">
            <a:spLocks/>
          </p:cNvSpPr>
          <p:nvPr/>
        </p:nvSpPr>
        <p:spPr>
          <a:xfrm>
            <a:off x="0" y="47943"/>
            <a:ext cx="1188720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Model Evaluation: </a:t>
            </a:r>
            <a:r>
              <a:rPr lang="en-US" sz="3000" dirty="0"/>
              <a:t>Validate LLMs performance by identifying PK-DDI sentences to compare it with the prior project</a:t>
            </a:r>
          </a:p>
        </p:txBody>
      </p:sp>
      <p:pic>
        <p:nvPicPr>
          <p:cNvPr id="1656" name="Picture 1655">
            <a:extLst>
              <a:ext uri="{FF2B5EF4-FFF2-40B4-BE49-F238E27FC236}">
                <a16:creationId xmlns:a16="http://schemas.microsoft.com/office/drawing/2014/main" id="{F998AD30-D8FE-D61D-9C72-56F4E8C3ABA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2707718" y="2778746"/>
            <a:ext cx="9453727" cy="3999064"/>
          </a:xfrm>
          <a:prstGeom prst="rect">
            <a:avLst/>
          </a:prstGeom>
        </p:spPr>
      </p:pic>
      <p:sp>
        <p:nvSpPr>
          <p:cNvPr id="4" name="TextBox 3">
            <a:extLst>
              <a:ext uri="{FF2B5EF4-FFF2-40B4-BE49-F238E27FC236}">
                <a16:creationId xmlns:a16="http://schemas.microsoft.com/office/drawing/2014/main" id="{DB4A78A3-AB66-B55D-182D-715280850A1E}"/>
              </a:ext>
            </a:extLst>
          </p:cNvPr>
          <p:cNvSpPr txBox="1"/>
          <p:nvPr/>
        </p:nvSpPr>
        <p:spPr>
          <a:xfrm>
            <a:off x="6552013"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second study</a:t>
            </a:r>
          </a:p>
        </p:txBody>
      </p:sp>
      <p:sp>
        <p:nvSpPr>
          <p:cNvPr id="6" name="Slide Number Placeholder 1">
            <a:extLst>
              <a:ext uri="{FF2B5EF4-FFF2-40B4-BE49-F238E27FC236}">
                <a16:creationId xmlns:a16="http://schemas.microsoft.com/office/drawing/2014/main" id="{959BD37F-29F6-B201-2DA9-1BF97845AFAF}"/>
              </a:ext>
            </a:extLst>
          </p:cNvPr>
          <p:cNvSpPr>
            <a:spLocks noGrp="1"/>
          </p:cNvSpPr>
          <p:nvPr>
            <p:ph type="sldNum" sz="quarter" idx="12"/>
          </p:nvPr>
        </p:nvSpPr>
        <p:spPr>
          <a:xfrm>
            <a:off x="11887200" y="6565999"/>
            <a:ext cx="367408" cy="307777"/>
          </a:xfrm>
        </p:spPr>
        <p:txBody>
          <a:bodyPr wrap="none">
            <a:spAutoFit/>
          </a:bodyPr>
          <a:lstStyle/>
          <a:p>
            <a:r>
              <a:rPr lang="en-US" sz="1400" dirty="0"/>
              <a:t>14</a:t>
            </a:r>
          </a:p>
        </p:txBody>
      </p:sp>
    </p:spTree>
    <p:extLst>
      <p:ext uri="{BB962C8B-B14F-4D97-AF65-F5344CB8AC3E}">
        <p14:creationId xmlns:p14="http://schemas.microsoft.com/office/powerpoint/2010/main" val="17291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FA160E1-7642-8F0C-E4AC-35F8D480600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367408" cy="307777"/>
          </a:xfrm>
        </p:spPr>
        <p:txBody>
          <a:bodyPr wrap="none">
            <a:spAutoFit/>
          </a:bodyPr>
          <a:lstStyle/>
          <a:p>
            <a:r>
              <a:rPr lang="en-US" sz="1400" dirty="0"/>
              <a:t>15</a:t>
            </a:r>
          </a:p>
        </p:txBody>
      </p:sp>
      <p:sp>
        <p:nvSpPr>
          <p:cNvPr id="32" name="Title 1">
            <a:extLst>
              <a:ext uri="{FF2B5EF4-FFF2-40B4-BE49-F238E27FC236}">
                <a16:creationId xmlns:a16="http://schemas.microsoft.com/office/drawing/2014/main" id="{D27652B7-33BA-3D13-BAD8-BE7BB816AF69}"/>
              </a:ext>
            </a:extLst>
          </p:cNvPr>
          <p:cNvSpPr txBox="1">
            <a:spLocks/>
          </p:cNvSpPr>
          <p:nvPr/>
        </p:nvSpPr>
        <p:spPr>
          <a:xfrm>
            <a:off x="313386" y="98578"/>
            <a:ext cx="108429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Evaluate LLM performance on a new task </a:t>
            </a:r>
            <a:endParaRPr lang="en-US" sz="4000" dirty="0"/>
          </a:p>
        </p:txBody>
      </p:sp>
      <p:sp>
        <p:nvSpPr>
          <p:cNvPr id="2" name="TextBox 1">
            <a:extLst>
              <a:ext uri="{FF2B5EF4-FFF2-40B4-BE49-F238E27FC236}">
                <a16:creationId xmlns:a16="http://schemas.microsoft.com/office/drawing/2014/main" id="{B0311872-60AE-445E-C1C3-9F54D953CE82}"/>
              </a:ext>
            </a:extLst>
          </p:cNvPr>
          <p:cNvSpPr txBox="1"/>
          <p:nvPr/>
        </p:nvSpPr>
        <p:spPr>
          <a:xfrm>
            <a:off x="192383" y="1758992"/>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3" name="TextBox 2">
            <a:extLst>
              <a:ext uri="{FF2B5EF4-FFF2-40B4-BE49-F238E27FC236}">
                <a16:creationId xmlns:a16="http://schemas.microsoft.com/office/drawing/2014/main" id="{7426E3F9-1150-DD9C-691C-A11ADD3A8934}"/>
              </a:ext>
            </a:extLst>
          </p:cNvPr>
          <p:cNvSpPr txBox="1"/>
          <p:nvPr/>
        </p:nvSpPr>
        <p:spPr>
          <a:xfrm>
            <a:off x="7630415" y="1724510"/>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23" name="TextBox 22">
            <a:extLst>
              <a:ext uri="{FF2B5EF4-FFF2-40B4-BE49-F238E27FC236}">
                <a16:creationId xmlns:a16="http://schemas.microsoft.com/office/drawing/2014/main" id="{B0F99040-0DBC-0BD1-2727-353D61C56EDF}"/>
              </a:ext>
            </a:extLst>
          </p:cNvPr>
          <p:cNvSpPr txBox="1"/>
          <p:nvPr/>
        </p:nvSpPr>
        <p:spPr>
          <a:xfrm>
            <a:off x="5093158" y="2906620"/>
            <a:ext cx="1381188" cy="369332"/>
          </a:xfrm>
          <a:prstGeom prst="rect">
            <a:avLst/>
          </a:prstGeom>
          <a:noFill/>
        </p:spPr>
        <p:txBody>
          <a:bodyPr wrap="square">
            <a:spAutoFit/>
          </a:bodyPr>
          <a:lstStyle/>
          <a:p>
            <a:r>
              <a:rPr lang="en-US" altLang="en-US" b="1" dirty="0"/>
              <a:t>Precipitant?</a:t>
            </a:r>
            <a:endParaRPr lang="en-US" dirty="0"/>
          </a:p>
        </p:txBody>
      </p:sp>
      <p:sp>
        <p:nvSpPr>
          <p:cNvPr id="7" name="TextBox 6">
            <a:extLst>
              <a:ext uri="{FF2B5EF4-FFF2-40B4-BE49-F238E27FC236}">
                <a16:creationId xmlns:a16="http://schemas.microsoft.com/office/drawing/2014/main" id="{DBF8A1AD-3FBE-41CC-E9F0-0DBD24A2A519}"/>
              </a:ext>
            </a:extLst>
          </p:cNvPr>
          <p:cNvSpPr txBox="1"/>
          <p:nvPr/>
        </p:nvSpPr>
        <p:spPr>
          <a:xfrm>
            <a:off x="5243643" y="1679826"/>
            <a:ext cx="967911" cy="369332"/>
          </a:xfrm>
          <a:prstGeom prst="rect">
            <a:avLst/>
          </a:prstGeom>
          <a:noFill/>
        </p:spPr>
        <p:txBody>
          <a:bodyPr wrap="square">
            <a:spAutoFit/>
          </a:bodyPr>
          <a:lstStyle/>
          <a:p>
            <a:r>
              <a:rPr lang="en-US" altLang="en-US" b="1" dirty="0"/>
              <a:t>Object?</a:t>
            </a:r>
            <a:endParaRPr lang="en-US" dirty="0"/>
          </a:p>
        </p:txBody>
      </p:sp>
      <p:grpSp>
        <p:nvGrpSpPr>
          <p:cNvPr id="5122" name="Graphic 5120" descr="A flying arrow">
            <a:extLst>
              <a:ext uri="{FF2B5EF4-FFF2-40B4-BE49-F238E27FC236}">
                <a16:creationId xmlns:a16="http://schemas.microsoft.com/office/drawing/2014/main" id="{023860D1-D9DC-14C6-AC68-909D158B5773}"/>
              </a:ext>
            </a:extLst>
          </p:cNvPr>
          <p:cNvGrpSpPr/>
          <p:nvPr/>
        </p:nvGrpSpPr>
        <p:grpSpPr>
          <a:xfrm rot="388923">
            <a:off x="4904528" y="2028979"/>
            <a:ext cx="2241593" cy="901755"/>
            <a:chOff x="7982475" y="2484729"/>
            <a:chExt cx="1565244" cy="901755"/>
          </a:xfrm>
        </p:grpSpPr>
        <p:sp>
          <p:nvSpPr>
            <p:cNvPr id="5123" name="Freeform: Shape 5122">
              <a:extLst>
                <a:ext uri="{FF2B5EF4-FFF2-40B4-BE49-F238E27FC236}">
                  <a16:creationId xmlns:a16="http://schemas.microsoft.com/office/drawing/2014/main" id="{B0957AA7-2B9C-F1A8-D6B9-B38103459E3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125" name="Freeform: Shape 5124">
              <a:extLst>
                <a:ext uri="{FF2B5EF4-FFF2-40B4-BE49-F238E27FC236}">
                  <a16:creationId xmlns:a16="http://schemas.microsoft.com/office/drawing/2014/main" id="{495569C6-D2D1-5839-9615-1402C0283468}"/>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37F84619-4167-E332-9BDB-B0EB50110E1A}"/>
              </a:ext>
            </a:extLst>
          </p:cNvPr>
          <p:cNvSpPr txBox="1"/>
          <p:nvPr/>
        </p:nvSpPr>
        <p:spPr>
          <a:xfrm>
            <a:off x="199630" y="2691177"/>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2" name="TextBox 11">
            <a:extLst>
              <a:ext uri="{FF2B5EF4-FFF2-40B4-BE49-F238E27FC236}">
                <a16:creationId xmlns:a16="http://schemas.microsoft.com/office/drawing/2014/main" id="{68235DEE-B671-9BFA-02B1-685B2616CE63}"/>
              </a:ext>
            </a:extLst>
          </p:cNvPr>
          <p:cNvSpPr txBox="1"/>
          <p:nvPr/>
        </p:nvSpPr>
        <p:spPr>
          <a:xfrm>
            <a:off x="7654958" y="2599813"/>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3" name="TextBox 12">
            <a:extLst>
              <a:ext uri="{FF2B5EF4-FFF2-40B4-BE49-F238E27FC236}">
                <a16:creationId xmlns:a16="http://schemas.microsoft.com/office/drawing/2014/main" id="{B12C93E7-2D38-6DCA-45FE-6426794CB162}"/>
              </a:ext>
            </a:extLst>
          </p:cNvPr>
          <p:cNvSpPr txBox="1"/>
          <p:nvPr/>
        </p:nvSpPr>
        <p:spPr>
          <a:xfrm>
            <a:off x="7513206" y="5102202"/>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5" name="Graphic 5120" descr="A flying arrow">
            <a:extLst>
              <a:ext uri="{FF2B5EF4-FFF2-40B4-BE49-F238E27FC236}">
                <a16:creationId xmlns:a16="http://schemas.microsoft.com/office/drawing/2014/main" id="{F8DE2BD2-8299-C51B-AC3B-A3BCFB556620}"/>
              </a:ext>
            </a:extLst>
          </p:cNvPr>
          <p:cNvGrpSpPr/>
          <p:nvPr/>
        </p:nvGrpSpPr>
        <p:grpSpPr>
          <a:xfrm rot="388923">
            <a:off x="4641131" y="4863165"/>
            <a:ext cx="2788909" cy="1043639"/>
            <a:chOff x="7982475" y="2484729"/>
            <a:chExt cx="1565244" cy="901755"/>
          </a:xfrm>
        </p:grpSpPr>
        <p:sp>
          <p:nvSpPr>
            <p:cNvPr id="16" name="Freeform: Shape 15">
              <a:extLst>
                <a:ext uri="{FF2B5EF4-FFF2-40B4-BE49-F238E27FC236}">
                  <a16:creationId xmlns:a16="http://schemas.microsoft.com/office/drawing/2014/main" id="{F8B607F3-E342-03E6-AE9F-5651103B159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BE3C22-7A17-72ED-B8D4-4874E2F2C86A}"/>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3C94BECB-381C-F438-6EDF-43BDF154D5CA}"/>
              </a:ext>
            </a:extLst>
          </p:cNvPr>
          <p:cNvSpPr txBox="1"/>
          <p:nvPr/>
        </p:nvSpPr>
        <p:spPr>
          <a:xfrm>
            <a:off x="231073" y="5035983"/>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0085CC8-7896-D4ED-515D-3B84854DB52A}"/>
              </a:ext>
            </a:extLst>
          </p:cNvPr>
          <p:cNvSpPr txBox="1"/>
          <p:nvPr/>
        </p:nvSpPr>
        <p:spPr>
          <a:xfrm>
            <a:off x="5084691" y="5230689"/>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E50B98DE-4416-FC1D-E3E1-3B08A4E0C9BC}"/>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
        <p:nvSpPr>
          <p:cNvPr id="27" name="TextBox 26">
            <a:extLst>
              <a:ext uri="{FF2B5EF4-FFF2-40B4-BE49-F238E27FC236}">
                <a16:creationId xmlns:a16="http://schemas.microsoft.com/office/drawing/2014/main" id="{E0CA3248-C9B5-46C3-34FD-B45E67363274}"/>
              </a:ext>
            </a:extLst>
          </p:cNvPr>
          <p:cNvSpPr txBox="1"/>
          <p:nvPr/>
        </p:nvSpPr>
        <p:spPr>
          <a:xfrm>
            <a:off x="116183" y="1257436"/>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9" name="Rectangle 28">
            <a:extLst>
              <a:ext uri="{FF2B5EF4-FFF2-40B4-BE49-F238E27FC236}">
                <a16:creationId xmlns:a16="http://schemas.microsoft.com/office/drawing/2014/main" id="{72A9AAB7-6B0F-F72A-B643-3C8B6B5E9EB4}"/>
              </a:ext>
            </a:extLst>
          </p:cNvPr>
          <p:cNvSpPr/>
          <p:nvPr/>
        </p:nvSpPr>
        <p:spPr>
          <a:xfrm>
            <a:off x="-567266" y="867910"/>
            <a:ext cx="15595600" cy="24080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F69562-55D9-DB55-B79A-618D14769AD8}"/>
              </a:ext>
            </a:extLst>
          </p:cNvPr>
          <p:cNvSpPr txBox="1"/>
          <p:nvPr/>
        </p:nvSpPr>
        <p:spPr>
          <a:xfrm>
            <a:off x="1620631" y="3980495"/>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72047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4D96-2379-A270-3CE5-B9041ED211FB}"/>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6" name="Title 1">
            <a:extLst>
              <a:ext uri="{FF2B5EF4-FFF2-40B4-BE49-F238E27FC236}">
                <a16:creationId xmlns:a16="http://schemas.microsoft.com/office/drawing/2014/main" id="{9BD876AC-BB52-A29F-CED1-96D301468A5B}"/>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dirty="0"/>
              <a:t>Outline</a:t>
            </a:r>
            <a:endParaRPr lang="en-US" sz="5400" kern="1200" dirty="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DCDA9ADD-7BEC-44B4-FD80-61454A00E781}"/>
              </a:ext>
            </a:extLst>
          </p:cNvPr>
          <p:cNvSpPr>
            <a:spLocks noGrp="1"/>
          </p:cNvSpPr>
          <p:nvPr>
            <p:ph idx="1"/>
          </p:nvPr>
        </p:nvSpPr>
        <p:spPr>
          <a:xfrm>
            <a:off x="258502" y="1607686"/>
            <a:ext cx="9884566" cy="4242948"/>
          </a:xfrm>
        </p:spPr>
        <p:txBody>
          <a:bodyPr>
            <a:normAutofit/>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pic>
        <p:nvPicPr>
          <p:cNvPr id="9" name="Picture 8">
            <a:extLst>
              <a:ext uri="{FF2B5EF4-FFF2-40B4-BE49-F238E27FC236}">
                <a16:creationId xmlns:a16="http://schemas.microsoft.com/office/drawing/2014/main" id="{2A8603E7-2541-E77B-FD1D-FD722CF1F764}"/>
              </a:ext>
            </a:extLst>
          </p:cNvPr>
          <p:cNvPicPr>
            <a:picLocks noChangeAspect="1"/>
          </p:cNvPicPr>
          <p:nvPr/>
        </p:nvPicPr>
        <p:blipFill rotWithShape="1">
          <a:blip r:embed="rId4"/>
          <a:srcRect b="1053"/>
          <a:stretch/>
        </p:blipFill>
        <p:spPr>
          <a:xfrm>
            <a:off x="10339591" y="850939"/>
            <a:ext cx="1852409" cy="6007061"/>
          </a:xfrm>
          <a:prstGeom prst="rect">
            <a:avLst/>
          </a:prstGeom>
        </p:spPr>
      </p:pic>
      <p:sp>
        <p:nvSpPr>
          <p:cNvPr id="2" name="Slide Number Placeholder 1">
            <a:extLst>
              <a:ext uri="{FF2B5EF4-FFF2-40B4-BE49-F238E27FC236}">
                <a16:creationId xmlns:a16="http://schemas.microsoft.com/office/drawing/2014/main" id="{1F7EA5A8-0E20-A072-1453-419C4EBD4156}"/>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2</a:t>
            </a:fld>
            <a:endParaRPr lang="en-US" sz="1400" dirty="0"/>
          </a:p>
        </p:txBody>
      </p:sp>
    </p:spTree>
    <p:extLst>
      <p:ext uri="{BB962C8B-B14F-4D97-AF65-F5344CB8AC3E}">
        <p14:creationId xmlns:p14="http://schemas.microsoft.com/office/powerpoint/2010/main" val="281537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EB3CE-15D8-4953-1CC8-166B0496DEE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6567" y="46675"/>
            <a:ext cx="1209886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latin typeface="NOGBF H+ Caecilia LT Std"/>
              </a:rPr>
              <a:t>2. Prompt Questions</a:t>
            </a:r>
            <a:r>
              <a:rPr lang="en-US" sz="3200" dirty="0">
                <a:solidFill>
                  <a:srgbClr val="000000"/>
                </a:solidFill>
                <a:latin typeface="NOGBF H+ Caecilia LT Std"/>
              </a:rPr>
              <a:t>: I</a:t>
            </a:r>
            <a:r>
              <a:rPr lang="en-US" sz="3200" i="0" u="none" strike="noStrike" baseline="0" dirty="0">
                <a:solidFill>
                  <a:srgbClr val="000000"/>
                </a:solidFill>
                <a:latin typeface="NOGBF H+ Caecilia LT Std"/>
              </a:rPr>
              <a:t>ntrinsic factors affecting drug clinical exposure</a:t>
            </a:r>
            <a:r>
              <a:rPr lang="en-US" sz="3200" dirty="0"/>
              <a:t> </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16</a:t>
            </a:r>
          </a:p>
        </p:txBody>
      </p:sp>
      <p:pic>
        <p:nvPicPr>
          <p:cNvPr id="5" name="Picture 4">
            <a:extLst>
              <a:ext uri="{FF2B5EF4-FFF2-40B4-BE49-F238E27FC236}">
                <a16:creationId xmlns:a16="http://schemas.microsoft.com/office/drawing/2014/main" id="{AC0006F8-3CC1-21AA-3F11-95C74F50F928}"/>
              </a:ext>
            </a:extLst>
          </p:cNvPr>
          <p:cNvPicPr>
            <a:picLocks noChangeAspect="1"/>
          </p:cNvPicPr>
          <p:nvPr/>
        </p:nvPicPr>
        <p:blipFill>
          <a:blip r:embed="rId6"/>
          <a:stretch>
            <a:fillRect/>
          </a:stretch>
        </p:blipFill>
        <p:spPr>
          <a:xfrm>
            <a:off x="883322" y="965445"/>
            <a:ext cx="10230879" cy="5803256"/>
          </a:xfrm>
          <a:prstGeom prst="rect">
            <a:avLst/>
          </a:prstGeom>
        </p:spPr>
      </p:pic>
    </p:spTree>
    <p:extLst>
      <p:ext uri="{BB962C8B-B14F-4D97-AF65-F5344CB8AC3E}">
        <p14:creationId xmlns:p14="http://schemas.microsoft.com/office/powerpoint/2010/main" val="331346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58D46-4CA6-D7C3-A8D3-587197BF375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3" name="Title 1">
            <a:extLst>
              <a:ext uri="{FF2B5EF4-FFF2-40B4-BE49-F238E27FC236}">
                <a16:creationId xmlns:a16="http://schemas.microsoft.com/office/drawing/2014/main" id="{47D16095-5F6E-7091-0673-AE593D6471BF}"/>
              </a:ext>
            </a:extLst>
          </p:cNvPr>
          <p:cNvSpPr txBox="1">
            <a:spLocks/>
          </p:cNvSpPr>
          <p:nvPr/>
        </p:nvSpPr>
        <p:spPr>
          <a:xfrm>
            <a:off x="0" y="84241"/>
            <a:ext cx="13725427"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Model Evaluation: </a:t>
            </a:r>
            <a:r>
              <a:rPr lang="en-US" sz="3200" dirty="0">
                <a:solidFill>
                  <a:srgbClr val="000000"/>
                </a:solidFill>
                <a:latin typeface="NOGBF H+ Caecilia LT Std"/>
              </a:rPr>
              <a:t>I</a:t>
            </a:r>
            <a:r>
              <a:rPr lang="en-US" sz="3200" i="0" u="none" strike="noStrike" baseline="0" dirty="0">
                <a:solidFill>
                  <a:srgbClr val="000000"/>
                </a:solidFill>
                <a:latin typeface="NOGBF H+ Caecilia LT Std"/>
              </a:rPr>
              <a:t>ntrinsic factors affecting drug clinical exposure</a:t>
            </a:r>
            <a:r>
              <a:rPr lang="en-US" sz="3200" dirty="0"/>
              <a:t> </a:t>
            </a:r>
            <a:endParaRPr lang="en-US" sz="3600" dirty="0"/>
          </a:p>
        </p:txBody>
      </p:sp>
      <p:sp>
        <p:nvSpPr>
          <p:cNvPr id="2" name="TextBox 1">
            <a:extLst>
              <a:ext uri="{FF2B5EF4-FFF2-40B4-BE49-F238E27FC236}">
                <a16:creationId xmlns:a16="http://schemas.microsoft.com/office/drawing/2014/main" id="{9B7BCA82-67CF-BA1B-3441-C4FAEC6B8EC1}"/>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pic>
        <p:nvPicPr>
          <p:cNvPr id="4" name="Picture 3" descr="Chart, bar chart&#10;&#10;Description automatically generated">
            <a:extLst>
              <a:ext uri="{FF2B5EF4-FFF2-40B4-BE49-F238E27FC236}">
                <a16:creationId xmlns:a16="http://schemas.microsoft.com/office/drawing/2014/main" id="{8F60A4D7-083A-7B3E-52B4-7F726C00F34A}"/>
              </a:ext>
            </a:extLst>
          </p:cNvPr>
          <p:cNvPicPr>
            <a:picLocks noChangeAspect="1"/>
          </p:cNvPicPr>
          <p:nvPr/>
        </p:nvPicPr>
        <p:blipFill rotWithShape="1">
          <a:blip r:embed="rId6">
            <a:extLst>
              <a:ext uri="{28A0092B-C50C-407E-A947-70E740481C1C}">
                <a14:useLocalDpi xmlns:a14="http://schemas.microsoft.com/office/drawing/2010/main" val="0"/>
              </a:ext>
            </a:extLst>
          </a:blip>
          <a:srcRect r="49786"/>
          <a:stretch/>
        </p:blipFill>
        <p:spPr>
          <a:xfrm>
            <a:off x="207595" y="3156277"/>
            <a:ext cx="3340646" cy="2619684"/>
          </a:xfrm>
          <a:prstGeom prst="rect">
            <a:avLst/>
          </a:prstGeom>
        </p:spPr>
      </p:pic>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3613290" y="2516251"/>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20C4178C-EAFB-1C6D-E61B-4F18B3B4C34C}"/>
              </a:ext>
            </a:extLst>
          </p:cNvPr>
          <p:cNvSpPr txBox="1"/>
          <p:nvPr/>
        </p:nvSpPr>
        <p:spPr>
          <a:xfrm>
            <a:off x="7001049" y="1310387"/>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17" name="Picture 16" descr="Chart, bar chart&#10;&#10;Description automatically generated">
            <a:extLst>
              <a:ext uri="{FF2B5EF4-FFF2-40B4-BE49-F238E27FC236}">
                <a16:creationId xmlns:a16="http://schemas.microsoft.com/office/drawing/2014/main" id="{6092B772-5188-F5E8-CABB-3E971A270B25}"/>
              </a:ext>
            </a:extLst>
          </p:cNvPr>
          <p:cNvPicPr>
            <a:picLocks noChangeAspect="1"/>
          </p:cNvPicPr>
          <p:nvPr/>
        </p:nvPicPr>
        <p:blipFill rotWithShape="1">
          <a:blip r:embed="rId6">
            <a:extLst>
              <a:ext uri="{28A0092B-C50C-407E-A947-70E740481C1C}">
                <a14:useLocalDpi xmlns:a14="http://schemas.microsoft.com/office/drawing/2010/main" val="0"/>
              </a:ext>
            </a:extLst>
          </a:blip>
          <a:srcRect l="49786"/>
          <a:stretch/>
        </p:blipFill>
        <p:spPr>
          <a:xfrm>
            <a:off x="3684993" y="3156277"/>
            <a:ext cx="3340647" cy="2619684"/>
          </a:xfrm>
          <a:prstGeom prst="rect">
            <a:avLst/>
          </a:prstGeom>
        </p:spPr>
      </p:pic>
      <p:sp>
        <p:nvSpPr>
          <p:cNvPr id="18" name="TextBox 17">
            <a:extLst>
              <a:ext uri="{FF2B5EF4-FFF2-40B4-BE49-F238E27FC236}">
                <a16:creationId xmlns:a16="http://schemas.microsoft.com/office/drawing/2014/main" id="{C3DE575B-E956-CFDE-A816-99ADECA4FEE0}"/>
              </a:ext>
            </a:extLst>
          </p:cNvPr>
          <p:cNvSpPr txBox="1"/>
          <p:nvPr/>
        </p:nvSpPr>
        <p:spPr>
          <a:xfrm>
            <a:off x="7242581" y="78716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pic>
        <p:nvPicPr>
          <p:cNvPr id="20" name="Picture 19">
            <a:extLst>
              <a:ext uri="{FF2B5EF4-FFF2-40B4-BE49-F238E27FC236}">
                <a16:creationId xmlns:a16="http://schemas.microsoft.com/office/drawing/2014/main" id="{747149E5-D064-CA6F-EBF2-A98CA02E5B94}"/>
              </a:ext>
            </a:extLst>
          </p:cNvPr>
          <p:cNvPicPr>
            <a:picLocks noChangeAspect="1"/>
          </p:cNvPicPr>
          <p:nvPr/>
        </p:nvPicPr>
        <p:blipFill>
          <a:blip r:embed="rId7"/>
          <a:stretch>
            <a:fillRect/>
          </a:stretch>
        </p:blipFill>
        <p:spPr>
          <a:xfrm>
            <a:off x="7489215" y="2202658"/>
            <a:ext cx="3264902" cy="4526921"/>
          </a:xfrm>
          <a:prstGeom prst="rect">
            <a:avLst/>
          </a:prstGeom>
        </p:spPr>
      </p:pic>
      <p:sp>
        <p:nvSpPr>
          <p:cNvPr id="16" name="TextBox 15">
            <a:extLst>
              <a:ext uri="{FF2B5EF4-FFF2-40B4-BE49-F238E27FC236}">
                <a16:creationId xmlns:a16="http://schemas.microsoft.com/office/drawing/2014/main" id="{01490F98-C74F-9F01-B36D-A7165B522633}"/>
              </a:ext>
            </a:extLst>
          </p:cNvPr>
          <p:cNvSpPr txBox="1"/>
          <p:nvPr/>
        </p:nvSpPr>
        <p:spPr>
          <a:xfrm>
            <a:off x="10754117" y="3881483"/>
            <a:ext cx="1437883" cy="1200329"/>
          </a:xfrm>
          <a:prstGeom prst="rect">
            <a:avLst/>
          </a:prstGeom>
          <a:noFill/>
        </p:spPr>
        <p:txBody>
          <a:bodyPr wrap="square">
            <a:spAutoFit/>
          </a:bodyPr>
          <a:lstStyle/>
          <a:p>
            <a:pPr algn="ctr"/>
            <a:r>
              <a:rPr lang="en-US" sz="2400" b="1" i="0" u="none" strike="noStrike" baseline="0" dirty="0">
                <a:latin typeface="TimesNewRomanPSMT"/>
              </a:rPr>
              <a:t>precision rate 78.5%</a:t>
            </a:r>
            <a:endParaRPr lang="en-US" sz="2400" b="1" dirty="0"/>
          </a:p>
        </p:txBody>
      </p:sp>
      <p:sp>
        <p:nvSpPr>
          <p:cNvPr id="5" name="Slide Number Placeholder 1">
            <a:extLst>
              <a:ext uri="{FF2B5EF4-FFF2-40B4-BE49-F238E27FC236}">
                <a16:creationId xmlns:a16="http://schemas.microsoft.com/office/drawing/2014/main" id="{E32CBC73-920E-C43C-5EF2-96DBAEE748CC}"/>
              </a:ext>
            </a:extLst>
          </p:cNvPr>
          <p:cNvSpPr>
            <a:spLocks noGrp="1"/>
          </p:cNvSpPr>
          <p:nvPr>
            <p:ph type="sldNum" sz="quarter" idx="12"/>
          </p:nvPr>
        </p:nvSpPr>
        <p:spPr>
          <a:xfrm>
            <a:off x="11887200" y="6400899"/>
            <a:ext cx="367408" cy="307777"/>
          </a:xfrm>
        </p:spPr>
        <p:txBody>
          <a:bodyPr wrap="none">
            <a:spAutoFit/>
          </a:bodyPr>
          <a:lstStyle/>
          <a:p>
            <a:r>
              <a:rPr lang="en-US" sz="1400" dirty="0"/>
              <a:t>17</a:t>
            </a:r>
          </a:p>
        </p:txBody>
      </p:sp>
    </p:spTree>
    <p:extLst>
      <p:ext uri="{BB962C8B-B14F-4D97-AF65-F5344CB8AC3E}">
        <p14:creationId xmlns:p14="http://schemas.microsoft.com/office/powerpoint/2010/main" val="982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30892-BC04-A963-1809-2B079A8EB1D1}"/>
              </a:ext>
            </a:extLst>
          </p:cNvPr>
          <p:cNvPicPr>
            <a:picLocks noChangeAspect="1"/>
          </p:cNvPicPr>
          <p:nvPr/>
        </p:nvPicPr>
        <p:blipFill rotWithShape="1">
          <a:blip r:embed="rId3"/>
          <a:srcRect b="1053"/>
          <a:stretch/>
        </p:blipFill>
        <p:spPr>
          <a:xfrm>
            <a:off x="10339591" y="857763"/>
            <a:ext cx="1852409" cy="6000237"/>
          </a:xfrm>
          <a:prstGeom prst="rect">
            <a:avLst/>
          </a:prstGeom>
        </p:spPr>
      </p:pic>
      <p:pic>
        <p:nvPicPr>
          <p:cNvPr id="7" name="Picture 6">
            <a:extLst>
              <a:ext uri="{FF2B5EF4-FFF2-40B4-BE49-F238E27FC236}">
                <a16:creationId xmlns:a16="http://schemas.microsoft.com/office/drawing/2014/main" id="{1A7DBE7E-FFB8-8B77-0C09-BE5904EF54F5}"/>
              </a:ext>
            </a:extLst>
          </p:cNvPr>
          <p:cNvPicPr>
            <a:picLocks noChangeAspect="1"/>
          </p:cNvPicPr>
          <p:nvPr/>
        </p:nvPicPr>
        <p:blipFill>
          <a:blip r:embed="rId4"/>
          <a:stretch>
            <a:fillRect/>
          </a:stretch>
        </p:blipFill>
        <p:spPr>
          <a:xfrm flipV="1">
            <a:off x="0" y="708190"/>
            <a:ext cx="11920818" cy="264079"/>
          </a:xfrm>
          <a:prstGeom prst="rect">
            <a:avLst/>
          </a:prstGeom>
        </p:spPr>
      </p:pic>
      <p:sp>
        <p:nvSpPr>
          <p:cNvPr id="8" name="Title 1">
            <a:extLst>
              <a:ext uri="{FF2B5EF4-FFF2-40B4-BE49-F238E27FC236}">
                <a16:creationId xmlns:a16="http://schemas.microsoft.com/office/drawing/2014/main" id="{DD05EB9D-E5AC-8239-A03C-7A3C0D68FFFB}"/>
              </a:ext>
            </a:extLst>
          </p:cNvPr>
          <p:cNvSpPr txBox="1">
            <a:spLocks/>
          </p:cNvSpPr>
          <p:nvPr/>
        </p:nvSpPr>
        <p:spPr>
          <a:xfrm>
            <a:off x="786653" y="53499"/>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Summary</a:t>
            </a:r>
            <a:endParaRPr lang="en-US" sz="4900" dirty="0"/>
          </a:p>
        </p:txBody>
      </p:sp>
      <p:sp>
        <p:nvSpPr>
          <p:cNvPr id="6" name="TextBox 5">
            <a:extLst>
              <a:ext uri="{FF2B5EF4-FFF2-40B4-BE49-F238E27FC236}">
                <a16:creationId xmlns:a16="http://schemas.microsoft.com/office/drawing/2014/main" id="{EFEBD6BD-701A-6E6E-DC3D-FB1E04FEDBEC}"/>
              </a:ext>
            </a:extLst>
          </p:cNvPr>
          <p:cNvSpPr txBox="1"/>
          <p:nvPr/>
        </p:nvSpPr>
        <p:spPr>
          <a:xfrm>
            <a:off x="287607" y="5130889"/>
            <a:ext cx="4507725" cy="1200329"/>
          </a:xfrm>
          <a:prstGeom prst="rect">
            <a:avLst/>
          </a:prstGeom>
          <a:noFill/>
        </p:spPr>
        <p:txBody>
          <a:bodyPr wrap="square">
            <a:spAutoFit/>
          </a:bodyPr>
          <a:lstStyle/>
          <a:p>
            <a:pPr marR="0" lvl="0">
              <a:spcBef>
                <a:spcPts val="0"/>
              </a:spcBef>
              <a:spcAft>
                <a:spcPts val="0"/>
              </a:spcAft>
            </a:pPr>
            <a:r>
              <a:rPr lang="en-US" b="1" dirty="0"/>
              <a:t>Future Work</a:t>
            </a:r>
          </a:p>
          <a:p>
            <a:pPr marL="285750" marR="0" lvl="0" indent="-285750">
              <a:spcBef>
                <a:spcPts val="0"/>
              </a:spcBef>
              <a:spcAft>
                <a:spcPts val="0"/>
              </a:spcAft>
              <a:buFont typeface="Arial" panose="020B0604020202020204" pitchFamily="34" charset="0"/>
              <a:buChar char="•"/>
            </a:pPr>
            <a:r>
              <a:rPr lang="en-US" dirty="0"/>
              <a:t>LLM Image Processing Capabilities</a:t>
            </a:r>
          </a:p>
          <a:p>
            <a:pPr marL="285750" marR="0" lvl="0" indent="-285750">
              <a:spcBef>
                <a:spcPts val="0"/>
              </a:spcBef>
              <a:spcAft>
                <a:spcPts val="0"/>
              </a:spcAft>
              <a:buFont typeface="Arial" panose="020B0604020202020204" pitchFamily="34" charset="0"/>
              <a:buChar char="•"/>
            </a:pPr>
            <a:r>
              <a:rPr lang="en-US" dirty="0"/>
              <a:t>User-Friendly Interfaces</a:t>
            </a:r>
          </a:p>
          <a:p>
            <a:pPr marL="285750" marR="0" lvl="0" indent="-285750">
              <a:spcBef>
                <a:spcPts val="0"/>
              </a:spcBef>
              <a:spcAft>
                <a:spcPts val="0"/>
              </a:spcAft>
              <a:buFont typeface="Arial" panose="020B0604020202020204" pitchFamily="34" charset="0"/>
              <a:buChar char="•"/>
            </a:pPr>
            <a:r>
              <a:rPr lang="en-US" dirty="0"/>
              <a:t>Real-Time Adaptation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8E6B141-6CDC-5FDF-06D0-31C52290A251}"/>
              </a:ext>
            </a:extLst>
          </p:cNvPr>
          <p:cNvSpPr>
            <a:spLocks noGrp="1"/>
          </p:cNvSpPr>
          <p:nvPr>
            <p:ph type="sldNum" sz="quarter" idx="12"/>
          </p:nvPr>
        </p:nvSpPr>
        <p:spPr>
          <a:xfrm>
            <a:off x="11887200" y="6400800"/>
            <a:ext cx="367408" cy="307777"/>
          </a:xfrm>
        </p:spPr>
        <p:txBody>
          <a:bodyPr wrap="none">
            <a:spAutoFit/>
          </a:bodyPr>
          <a:lstStyle/>
          <a:p>
            <a:r>
              <a:rPr lang="en-US" sz="1400" dirty="0"/>
              <a:t>18</a:t>
            </a:r>
          </a:p>
        </p:txBody>
      </p:sp>
      <p:sp>
        <p:nvSpPr>
          <p:cNvPr id="3" name="TextBox 2">
            <a:extLst>
              <a:ext uri="{FF2B5EF4-FFF2-40B4-BE49-F238E27FC236}">
                <a16:creationId xmlns:a16="http://schemas.microsoft.com/office/drawing/2014/main" id="{36A8FDB3-5FF1-99D4-9C44-81CCC585C8DA}"/>
              </a:ext>
            </a:extLst>
          </p:cNvPr>
          <p:cNvSpPr txBox="1"/>
          <p:nvPr/>
        </p:nvSpPr>
        <p:spPr>
          <a:xfrm>
            <a:off x="149765" y="1150121"/>
            <a:ext cx="9872325" cy="1169551"/>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Prior Study</a:t>
            </a:r>
          </a:p>
          <a:p>
            <a:pPr marR="820"/>
            <a:r>
              <a:rPr lang="en-US" sz="14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400" b="1" i="0" u="none" strike="noStrike" baseline="0" dirty="0">
                <a:solidFill>
                  <a:srgbClr val="000000"/>
                </a:solidFill>
                <a:latin typeface="Georgia" panose="02040502050405020303" pitchFamily="18" charset="0"/>
              </a:rPr>
              <a:t>three</a:t>
            </a:r>
            <a:r>
              <a:rPr lang="en-US" sz="14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400" dirty="0">
                <a:solidFill>
                  <a:srgbClr val="000000"/>
                </a:solidFill>
                <a:latin typeface="Georgia" panose="02040502050405020303" pitchFamily="18" charset="0"/>
              </a:rPr>
              <a:t>Obtain annotated dataset to </a:t>
            </a:r>
            <a:r>
              <a:rPr lang="en-US" sz="1400" b="1" dirty="0">
                <a:solidFill>
                  <a:srgbClr val="000000"/>
                </a:solidFill>
                <a:latin typeface="Georgia" panose="02040502050405020303" pitchFamily="18" charset="0"/>
              </a:rPr>
              <a:t>fine-tune</a:t>
            </a:r>
            <a:r>
              <a:rPr lang="en-US" sz="1400" dirty="0">
                <a:solidFill>
                  <a:srgbClr val="000000"/>
                </a:solidFill>
                <a:latin typeface="Georgia" panose="02040502050405020303" pitchFamily="18" charset="0"/>
              </a:rPr>
              <a:t> the pre-trained language model.</a:t>
            </a:r>
            <a:endParaRPr lang="en-US" sz="14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sentences that carry </a:t>
            </a:r>
            <a:r>
              <a:rPr lang="en-US" sz="1400" b="1" i="0" u="none" strike="noStrike" baseline="0" dirty="0">
                <a:solidFill>
                  <a:srgbClr val="000000"/>
                </a:solidFill>
                <a:latin typeface="Georgia" panose="02040502050405020303" pitchFamily="18" charset="0"/>
              </a:rPr>
              <a:t>DDI</a:t>
            </a:r>
            <a:r>
              <a:rPr lang="en-US" sz="1400" b="0" i="0" u="none" strike="noStrike" baseline="0" dirty="0">
                <a:solidFill>
                  <a:srgbClr val="000000"/>
                </a:solidFill>
                <a:latin typeface="Georgia" panose="02040502050405020303" pitchFamily="18" charset="0"/>
              </a:rPr>
              <a:t> information in the </a:t>
            </a:r>
            <a:r>
              <a:rPr lang="en-US" sz="1400" b="1" i="0" u="none" strike="noStrike" baseline="0" dirty="0">
                <a:solidFill>
                  <a:srgbClr val="000000"/>
                </a:solidFill>
                <a:latin typeface="Georgia" panose="02040502050405020303" pitchFamily="18" charset="0"/>
              </a:rPr>
              <a:t>PK category</a:t>
            </a:r>
            <a:r>
              <a:rPr lang="en-US" sz="14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the </a:t>
            </a:r>
            <a:r>
              <a:rPr lang="en-US" sz="1400" b="1" i="0" u="none" strike="noStrike" baseline="0" dirty="0">
                <a:solidFill>
                  <a:srgbClr val="000000"/>
                </a:solidFill>
                <a:latin typeface="Georgia" panose="02040502050405020303" pitchFamily="18" charset="0"/>
              </a:rPr>
              <a:t>precipitant</a:t>
            </a:r>
            <a:r>
              <a:rPr lang="en-US" sz="1400" b="0" i="0" u="none" strike="noStrike" baseline="0" dirty="0">
                <a:solidFill>
                  <a:srgbClr val="000000"/>
                </a:solidFill>
                <a:latin typeface="Georgia" panose="02040502050405020303" pitchFamily="18" charset="0"/>
              </a:rPr>
              <a:t> and </a:t>
            </a:r>
            <a:r>
              <a:rPr lang="en-US" sz="1400" b="1" i="0" u="none" strike="noStrike" baseline="0" dirty="0">
                <a:solidFill>
                  <a:srgbClr val="000000"/>
                </a:solidFill>
                <a:latin typeface="Georgia" panose="02040502050405020303" pitchFamily="18" charset="0"/>
              </a:rPr>
              <a:t>objects</a:t>
            </a:r>
            <a:r>
              <a:rPr lang="en-US" sz="1400" b="0" i="0" u="none" strike="noStrike" baseline="0" dirty="0">
                <a:solidFill>
                  <a:srgbClr val="000000"/>
                </a:solidFill>
                <a:latin typeface="Georgia" panose="02040502050405020303" pitchFamily="18" charset="0"/>
              </a:rPr>
              <a:t> drugs in those sentences. </a:t>
            </a:r>
          </a:p>
        </p:txBody>
      </p:sp>
      <p:sp>
        <p:nvSpPr>
          <p:cNvPr id="5" name="TextBox 4">
            <a:extLst>
              <a:ext uri="{FF2B5EF4-FFF2-40B4-BE49-F238E27FC236}">
                <a16:creationId xmlns:a16="http://schemas.microsoft.com/office/drawing/2014/main" id="{F7E07072-8E73-983B-B264-0CBB2BB05AA2}"/>
              </a:ext>
            </a:extLst>
          </p:cNvPr>
          <p:cNvSpPr txBox="1"/>
          <p:nvPr/>
        </p:nvSpPr>
        <p:spPr>
          <a:xfrm>
            <a:off x="149764" y="2709618"/>
            <a:ext cx="10708736" cy="2031325"/>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Second Study</a:t>
            </a:r>
          </a:p>
          <a:p>
            <a:pPr marR="820"/>
            <a:r>
              <a:rPr lang="en-US" sz="1400" b="0" i="0" u="none" strike="noStrike" baseline="0" dirty="0">
                <a:solidFill>
                  <a:srgbClr val="000000"/>
                </a:solidFill>
                <a:latin typeface="Georgia" panose="02040502050405020303" pitchFamily="18" charset="0"/>
              </a:rPr>
              <a:t>Using large language model make it feasible to extract </a:t>
            </a:r>
            <a:r>
              <a:rPr lang="en-US" sz="14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400" dirty="0">
                <a:solidFill>
                  <a:srgbClr val="000000"/>
                </a:solidFill>
                <a:latin typeface="Georgia" panose="02040502050405020303" pitchFamily="18" charset="0"/>
              </a:rPr>
              <a:t>We first test it by extracting PK-DDI sentences using four well known LLMs (</a:t>
            </a:r>
            <a:r>
              <a:rPr kumimoji="0" lang="en-US" altLang="en-US" sz="1400" b="1" i="0" u="none" strike="noStrike" cap="none" normalizeH="0" baseline="0" dirty="0">
                <a:ln>
                  <a:noFill/>
                </a:ln>
                <a:solidFill>
                  <a:schemeClr val="tx1"/>
                </a:solidFill>
                <a:effectLst/>
                <a:latin typeface="Arial" panose="020B0604020202020204" pitchFamily="34" charset="0"/>
              </a:rPr>
              <a:t>Tk-Instruct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Vicuna, T0pp</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Flan-T5-XXL</a:t>
            </a:r>
            <a:r>
              <a:rPr lang="en-US" altLang="en-US" sz="1400" dirty="0">
                <a:latin typeface="Arial" panose="020B0604020202020204" pitchFamily="34" charset="0"/>
              </a:rPr>
              <a:t>)</a:t>
            </a:r>
            <a:endParaRPr lang="en-US" sz="14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400" b="0" i="0" u="none" strike="noStrike" baseline="0" dirty="0">
                <a:solidFill>
                  <a:srgbClr val="000000"/>
                </a:solidFill>
                <a:latin typeface="Georgia" panose="02040502050405020303" pitchFamily="18" charset="0"/>
              </a:rPr>
              <a:t>Apply a random</a:t>
            </a:r>
            <a:r>
              <a:rPr lang="en-US" sz="1400" dirty="0">
                <a:solidFill>
                  <a:srgbClr val="000000"/>
                </a:solidFill>
                <a:latin typeface="Georgia" panose="02040502050405020303" pitchFamily="18" charset="0"/>
              </a:rPr>
              <a:t>ly new task (patients' intrinsic factors) </a:t>
            </a:r>
            <a:r>
              <a:rPr lang="en-US" sz="1400" b="1" dirty="0">
                <a:solidFill>
                  <a:srgbClr val="000000"/>
                </a:solidFill>
                <a:latin typeface="Georgia" panose="02040502050405020303" pitchFamily="18" charset="0"/>
              </a:rPr>
              <a:t>without</a:t>
            </a:r>
            <a:r>
              <a:rPr lang="en-US" sz="14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Both </a:t>
            </a:r>
            <a:r>
              <a:rPr kumimoji="0" lang="en-US" altLang="en-US" sz="1400" b="1" i="0" u="none" strike="noStrike" cap="none" normalizeH="0" baseline="0" dirty="0">
                <a:ln>
                  <a:noFill/>
                </a:ln>
                <a:solidFill>
                  <a:schemeClr val="tx1"/>
                </a:solidFill>
                <a:effectLst/>
                <a:latin typeface="Arial" panose="020B0604020202020204" pitchFamily="34" charset="0"/>
              </a:rPr>
              <a:t>zero-shot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few-shot learning</a:t>
            </a:r>
            <a:r>
              <a:rPr kumimoji="0" lang="en-US" altLang="en-US" sz="14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400" b="1" i="0" u="none" strike="noStrike" cap="none" normalizeH="0" baseline="0" dirty="0">
                <a:ln>
                  <a:noFill/>
                </a:ln>
                <a:solidFill>
                  <a:schemeClr val="tx1"/>
                </a:solidFill>
                <a:effectLst/>
                <a:latin typeface="Arial" panose="020B0604020202020204" pitchFamily="34" charset="0"/>
              </a:rPr>
              <a:t>fine-tuning</a:t>
            </a:r>
            <a:r>
              <a:rPr kumimoji="0" lang="en-US" altLang="en-US" sz="14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400" b="1" i="0" u="none" strike="noStrike" cap="none" normalizeH="0" baseline="0" dirty="0" err="1">
                <a:ln>
                  <a:noFill/>
                </a:ln>
                <a:solidFill>
                  <a:schemeClr val="tx1"/>
                </a:solidFill>
                <a:effectLst/>
                <a:latin typeface="Arial" panose="020B0604020202020204" pitchFamily="34" charset="0"/>
              </a:rPr>
              <a:t>BioBERT</a:t>
            </a:r>
            <a:r>
              <a:rPr kumimoji="0" lang="en-US" altLang="en-US" sz="14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400" b="1" i="0" u="none" strike="noStrike" cap="none" normalizeH="0" baseline="0" dirty="0">
                <a:ln>
                  <a:noFill/>
                </a:ln>
                <a:solidFill>
                  <a:schemeClr val="tx1"/>
                </a:solidFill>
                <a:effectLst/>
                <a:latin typeface="Arial" panose="020B0604020202020204" pitchFamily="34" charset="0"/>
              </a:rPr>
              <a:t>ChatGPT-like model</a:t>
            </a:r>
            <a:r>
              <a:rPr kumimoji="0" lang="en-US" altLang="en-US" sz="1400" b="0" i="0" u="none" strike="noStrike" cap="none" normalizeH="0" baseline="0" dirty="0">
                <a:ln>
                  <a:noFill/>
                </a:ln>
                <a:solidFill>
                  <a:schemeClr val="tx1"/>
                </a:solidFill>
                <a:effectLst/>
                <a:latin typeface="Arial" panose="020B0604020202020204" pitchFamily="34" charset="0"/>
              </a:rPr>
              <a:t> within the </a:t>
            </a:r>
            <a:r>
              <a:rPr kumimoji="0" lang="en-US" altLang="en-US" sz="1400" b="1" i="0" u="none" strike="noStrike" cap="none" normalizeH="0" baseline="0" dirty="0">
                <a:ln>
                  <a:noFill/>
                </a:ln>
                <a:solidFill>
                  <a:schemeClr val="tx1"/>
                </a:solidFill>
                <a:effectLst/>
                <a:latin typeface="Arial" panose="020B0604020202020204" pitchFamily="34" charset="0"/>
              </a:rPr>
              <a:t>FDA network</a:t>
            </a:r>
            <a:r>
              <a:rPr kumimoji="0" lang="en-US" altLang="en-US" sz="14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8723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09AC16-DDB6-2B50-10F1-AA31C46FFC06}"/>
              </a:ext>
            </a:extLst>
          </p:cNvPr>
          <p:cNvSpPr>
            <a:spLocks noGrp="1"/>
          </p:cNvSpPr>
          <p:nvPr>
            <p:ph type="sldNum" sz="quarter" idx="12"/>
          </p:nvPr>
        </p:nvSpPr>
        <p:spPr>
          <a:xfrm>
            <a:off x="11887200" y="6400800"/>
            <a:ext cx="367408" cy="307777"/>
          </a:xfrm>
        </p:spPr>
        <p:txBody>
          <a:bodyPr wrap="none">
            <a:spAutoFit/>
          </a:bodyPr>
          <a:lstStyle/>
          <a:p>
            <a:r>
              <a:rPr lang="en-US" sz="1400" dirty="0"/>
              <a:t>19</a:t>
            </a:r>
          </a:p>
        </p:txBody>
      </p:sp>
      <p:sp>
        <p:nvSpPr>
          <p:cNvPr id="15" name="Text Placeholder 2">
            <a:extLst>
              <a:ext uri="{FF2B5EF4-FFF2-40B4-BE49-F238E27FC236}">
                <a16:creationId xmlns:a16="http://schemas.microsoft.com/office/drawing/2014/main" id="{471762C5-92DA-7288-D663-B103AEB9B874}"/>
              </a:ext>
            </a:extLst>
          </p:cNvPr>
          <p:cNvSpPr txBox="1">
            <a:spLocks/>
          </p:cNvSpPr>
          <p:nvPr/>
        </p:nvSpPr>
        <p:spPr>
          <a:xfrm>
            <a:off x="568504" y="1641545"/>
            <a:ext cx="5386917" cy="41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DARS Mechanistic Modeling Team</a:t>
            </a:r>
          </a:p>
        </p:txBody>
      </p:sp>
      <p:sp>
        <p:nvSpPr>
          <p:cNvPr id="16" name="Content Placeholder 3">
            <a:extLst>
              <a:ext uri="{FF2B5EF4-FFF2-40B4-BE49-F238E27FC236}">
                <a16:creationId xmlns:a16="http://schemas.microsoft.com/office/drawing/2014/main" id="{0AF99804-FC3B-9FD9-A681-B8B1F5F3B2E2}"/>
              </a:ext>
            </a:extLst>
          </p:cNvPr>
          <p:cNvSpPr txBox="1">
            <a:spLocks/>
          </p:cNvSpPr>
          <p:nvPr/>
        </p:nvSpPr>
        <p:spPr>
          <a:xfrm>
            <a:off x="568505" y="2171415"/>
            <a:ext cx="2708096" cy="2293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Joel Zirkle</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Ghazal Arabidarrehdor</a:t>
            </a:r>
          </a:p>
        </p:txBody>
      </p:sp>
      <p:pic>
        <p:nvPicPr>
          <p:cNvPr id="19" name="Picture 18">
            <a:extLst>
              <a:ext uri="{FF2B5EF4-FFF2-40B4-BE49-F238E27FC236}">
                <a16:creationId xmlns:a16="http://schemas.microsoft.com/office/drawing/2014/main" id="{933E15BF-FDED-E9C4-F969-0F56A840C574}"/>
              </a:ext>
            </a:extLst>
          </p:cNvPr>
          <p:cNvPicPr>
            <a:picLocks noChangeAspect="1"/>
          </p:cNvPicPr>
          <p:nvPr/>
        </p:nvPicPr>
        <p:blipFill rotWithShape="1">
          <a:blip r:embed="rId3"/>
          <a:srcRect l="2837" b="3097"/>
          <a:stretch/>
        </p:blipFill>
        <p:spPr>
          <a:xfrm rot="10800000">
            <a:off x="8402487" y="1083041"/>
            <a:ext cx="3791378" cy="4935621"/>
          </a:xfrm>
          <a:prstGeom prst="rect">
            <a:avLst/>
          </a:prstGeom>
        </p:spPr>
      </p:pic>
      <p:pic>
        <p:nvPicPr>
          <p:cNvPr id="20" name="Picture 19">
            <a:extLst>
              <a:ext uri="{FF2B5EF4-FFF2-40B4-BE49-F238E27FC236}">
                <a16:creationId xmlns:a16="http://schemas.microsoft.com/office/drawing/2014/main" id="{1CDB8BFC-866F-DD93-1567-43A3927C784C}"/>
              </a:ext>
            </a:extLst>
          </p:cNvPr>
          <p:cNvPicPr>
            <a:picLocks noChangeAspect="1"/>
          </p:cNvPicPr>
          <p:nvPr/>
        </p:nvPicPr>
        <p:blipFill>
          <a:blip r:embed="rId4"/>
          <a:stretch>
            <a:fillRect/>
          </a:stretch>
        </p:blipFill>
        <p:spPr>
          <a:xfrm flipV="1">
            <a:off x="-1" y="701365"/>
            <a:ext cx="11924985" cy="264079"/>
          </a:xfrm>
          <a:prstGeom prst="rect">
            <a:avLst/>
          </a:prstGeom>
        </p:spPr>
      </p:pic>
      <p:sp>
        <p:nvSpPr>
          <p:cNvPr id="21" name="Title 1">
            <a:extLst>
              <a:ext uri="{FF2B5EF4-FFF2-40B4-BE49-F238E27FC236}">
                <a16:creationId xmlns:a16="http://schemas.microsoft.com/office/drawing/2014/main" id="{5127D4EC-4F49-2F41-EA7C-24DD52DD4FDC}"/>
              </a:ext>
            </a:extLst>
          </p:cNvPr>
          <p:cNvSpPr txBox="1">
            <a:spLocks/>
          </p:cNvSpPr>
          <p:nvPr/>
        </p:nvSpPr>
        <p:spPr>
          <a:xfrm>
            <a:off x="786653" y="46675"/>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Acknowledgment</a:t>
            </a:r>
            <a:endParaRPr lang="en-US" sz="4900" dirty="0"/>
          </a:p>
        </p:txBody>
      </p:sp>
    </p:spTree>
    <p:extLst>
      <p:ext uri="{BB962C8B-B14F-4D97-AF65-F5344CB8AC3E}">
        <p14:creationId xmlns:p14="http://schemas.microsoft.com/office/powerpoint/2010/main" val="1426313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5C38E6-3E33-D4A9-6E8A-EA11BEBFBAED}"/>
              </a:ext>
            </a:extLst>
          </p:cNvPr>
          <p:cNvSpPr txBox="1"/>
          <p:nvPr/>
        </p:nvSpPr>
        <p:spPr>
          <a:xfrm>
            <a:off x="3148148" y="-25330"/>
            <a:ext cx="5895703" cy="584775"/>
          </a:xfrm>
          <a:prstGeom prst="rect">
            <a:avLst/>
          </a:prstGeom>
          <a:noFill/>
        </p:spPr>
        <p:txBody>
          <a:bodyPr wrap="square" rtlCol="0">
            <a:spAutoFit/>
          </a:bodyPr>
          <a:lstStyle/>
          <a:p>
            <a:pPr algn="ctr"/>
            <a:r>
              <a:rPr lang="en-US" sz="1600" b="1" dirty="0">
                <a:solidFill>
                  <a:srgbClr val="000000"/>
                </a:solidFill>
                <a:latin typeface="Consolas" panose="020B0609020204030204" pitchFamily="49" charset="0"/>
              </a:rPr>
              <a:t>Zero-Shot learning c</a:t>
            </a:r>
            <a:r>
              <a:rPr lang="en-US" sz="1600" b="1" dirty="0">
                <a:solidFill>
                  <a:srgbClr val="000000"/>
                </a:solidFill>
                <a:latin typeface="Consolas" panose="020B0609020204030204" pitchFamily="49" charset="0"/>
                <a:cs typeface="Times New Roman" panose="02020603050405020304" pitchFamily="18" charset="0"/>
              </a:rPr>
              <a:t>omparing </a:t>
            </a:r>
            <a:r>
              <a:rPr lang="en-US" sz="1600" b="1" dirty="0">
                <a:solidFill>
                  <a:srgbClr val="000000"/>
                </a:solidFill>
                <a:latin typeface="Consolas" panose="020B0609020204030204" pitchFamily="49" charset="0"/>
              </a:rPr>
              <a:t>intrinsic factors by</a:t>
            </a:r>
          </a:p>
          <a:p>
            <a:pPr algn="ctr"/>
            <a:r>
              <a:rPr lang="en-US" sz="1600" b="1" dirty="0">
                <a:solidFill>
                  <a:srgbClr val="000000"/>
                </a:solidFill>
                <a:latin typeface="Consolas" panose="020B0609020204030204" pitchFamily="49" charset="0"/>
                <a:cs typeface="Times New Roman" panose="02020603050405020304" pitchFamily="18" charset="0"/>
              </a:rPr>
              <a:t>Flan-T5-XXL &amp; Tk-Instruct &amp; T0pp</a:t>
            </a:r>
            <a:endParaRPr lang="en-US"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5FDEAC-5DD1-1C2E-098B-62D1B2C9DD25}"/>
              </a:ext>
            </a:extLst>
          </p:cNvPr>
          <p:cNvSpPr txBox="1"/>
          <p:nvPr/>
        </p:nvSpPr>
        <p:spPr>
          <a:xfrm>
            <a:off x="84624" y="3243352"/>
            <a:ext cx="628442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i="1" dirty="0">
                <a:latin typeface="Consolas" panose="020B0609020204030204" pitchFamily="49" charset="0"/>
              </a:rPr>
              <a:t>T0pp</a:t>
            </a:r>
          </a:p>
          <a:p>
            <a:r>
              <a:rPr lang="en-US" sz="1100" i="1" dirty="0">
                <a:latin typeface="Consolas" panose="020B0609020204030204" pitchFamily="49" charset="0"/>
              </a:rPr>
              <a:t>Given: Evaluation Sentences</a:t>
            </a:r>
          </a:p>
          <a:p>
            <a:r>
              <a:rPr lang="en-US" sz="1100" i="1" dirty="0">
                <a:latin typeface="Consolas" panose="020B0609020204030204" pitchFamily="49" charset="0"/>
              </a:rPr>
              <a:t>This sentence addressing or pertaining to the pharmacokinetic properties associated with intrinsic factors. is this true? </a:t>
            </a:r>
          </a:p>
          <a:p>
            <a:r>
              <a:rPr lang="en-US" sz="1100" i="1" dirty="0">
                <a:latin typeface="Consolas" panose="020B0609020204030204" pitchFamily="49" charset="0"/>
              </a:rPr>
              <a:t>Yes or no?</a:t>
            </a:r>
            <a:endParaRPr lang="en-US" sz="1100" dirty="0"/>
          </a:p>
        </p:txBody>
      </p:sp>
      <p:sp>
        <p:nvSpPr>
          <p:cNvPr id="13" name="TextBox 12">
            <a:extLst>
              <a:ext uri="{FF2B5EF4-FFF2-40B4-BE49-F238E27FC236}">
                <a16:creationId xmlns:a16="http://schemas.microsoft.com/office/drawing/2014/main" id="{6EE986AF-E963-91BD-8848-AC63BD21677C}"/>
              </a:ext>
            </a:extLst>
          </p:cNvPr>
          <p:cNvSpPr txBox="1"/>
          <p:nvPr/>
        </p:nvSpPr>
        <p:spPr>
          <a:xfrm>
            <a:off x="84624" y="1389642"/>
            <a:ext cx="4840974"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200" b="1" dirty="0">
                <a:latin typeface="Consolas" panose="020B0609020204030204" pitchFamily="49" charset="0"/>
              </a:rPr>
              <a:t>Tk-instruct</a:t>
            </a:r>
          </a:p>
          <a:p>
            <a:pPr algn="l"/>
            <a:r>
              <a:rPr lang="en-US" sz="1100" i="1" dirty="0">
                <a:solidFill>
                  <a:schemeClr val="tx1">
                    <a:lumMod val="65000"/>
                    <a:lumOff val="35000"/>
                  </a:schemeClr>
                </a:solidFill>
                <a:latin typeface="Consolas" panose="020B0609020204030204" pitchFamily="49"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p>
          <a:p>
            <a:pPr algn="l"/>
            <a:r>
              <a:rPr lang="en-US" sz="1100" dirty="0">
                <a:latin typeface="Consolas" panose="020B0609020204030204" pitchFamily="49" charset="0"/>
              </a:rPr>
              <a:t>Input: Sentence 1: </a:t>
            </a:r>
            <a:r>
              <a:rPr lang="en-US" sz="1100" i="1" dirty="0">
                <a:latin typeface="Consolas" panose="020B0609020204030204" pitchFamily="49" charset="0"/>
              </a:rPr>
              <a:t>Evaluation Sentences</a:t>
            </a:r>
            <a:endParaRPr lang="en-US" sz="1100" dirty="0">
              <a:latin typeface="Consolas" panose="020B0609020204030204" pitchFamily="49" charset="0"/>
            </a:endParaRPr>
          </a:p>
          <a:p>
            <a:pPr algn="l"/>
            <a:r>
              <a:rPr lang="en-US" sz="1100" dirty="0">
                <a:solidFill>
                  <a:srgbClr val="000000"/>
                </a:solidFill>
                <a:latin typeface="Consolas" panose="020B0609020204030204" pitchFamily="49" charset="0"/>
              </a:rPr>
              <a:t>Sentence 2: This sentence is addressing or pertaining to pharmacokinetic associated with intrinsic factors . </a:t>
            </a:r>
          </a:p>
          <a:p>
            <a:pPr algn="l"/>
            <a:r>
              <a:rPr lang="en-US" sz="1100" dirty="0">
                <a:latin typeface="Consolas" panose="020B0609020204030204" pitchFamily="49" charset="0"/>
              </a:rPr>
              <a:t>Output: ? </a:t>
            </a:r>
            <a:endParaRPr lang="en-US" sz="1100" dirty="0"/>
          </a:p>
        </p:txBody>
      </p:sp>
      <p:sp>
        <p:nvSpPr>
          <p:cNvPr id="14" name="TextBox 13">
            <a:extLst>
              <a:ext uri="{FF2B5EF4-FFF2-40B4-BE49-F238E27FC236}">
                <a16:creationId xmlns:a16="http://schemas.microsoft.com/office/drawing/2014/main" id="{91F33B6E-5B23-6887-9D2A-8FC57B8D0988}"/>
              </a:ext>
            </a:extLst>
          </p:cNvPr>
          <p:cNvSpPr txBox="1"/>
          <p:nvPr/>
        </p:nvSpPr>
        <p:spPr>
          <a:xfrm>
            <a:off x="84624" y="4329911"/>
            <a:ext cx="6284426" cy="11541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a:latin typeface="Consolas" panose="020B0609020204030204" pitchFamily="49" charset="0"/>
              </a:rPr>
              <a:t>Flan-T5-xxl</a:t>
            </a:r>
          </a:p>
          <a:p>
            <a:r>
              <a:rPr lang="en-US" sz="1100" i="1" dirty="0">
                <a:latin typeface="Consolas" panose="020B0609020204030204" pitchFamily="49" charset="0"/>
              </a:rPr>
              <a:t>Evaluation Sentences. </a:t>
            </a:r>
            <a:r>
              <a:rPr lang="en-US" sz="1100" dirty="0">
                <a:solidFill>
                  <a:srgbClr val="000000"/>
                </a:solidFill>
                <a:latin typeface="Consolas" panose="020B0609020204030204" pitchFamily="49" charset="0"/>
              </a:rPr>
              <a:t>Is this statement specifically addressing or pertaining to the pharmacokinetic properties associated with intrinsic factors?</a:t>
            </a:r>
          </a:p>
          <a:p>
            <a:pPr algn="l"/>
            <a:r>
              <a:rPr lang="en-US" sz="1100" dirty="0">
                <a:latin typeface="Consolas" panose="020B0609020204030204" pitchFamily="49" charset="0"/>
              </a:rPr>
              <a:t>Options:</a:t>
            </a:r>
          </a:p>
          <a:p>
            <a:pPr algn="l"/>
            <a:r>
              <a:rPr lang="en-US" sz="1100" dirty="0">
                <a:latin typeface="Consolas" panose="020B0609020204030204" pitchFamily="49" charset="0"/>
              </a:rPr>
              <a:t>- Yes</a:t>
            </a:r>
          </a:p>
          <a:p>
            <a:pPr algn="l"/>
            <a:r>
              <a:rPr lang="en-US" sz="1100" dirty="0">
                <a:latin typeface="Consolas" panose="020B0609020204030204" pitchFamily="49" charset="0"/>
              </a:rPr>
              <a:t>- No</a:t>
            </a:r>
          </a:p>
        </p:txBody>
      </p:sp>
      <p:pic>
        <p:nvPicPr>
          <p:cNvPr id="8" name="Picture 7">
            <a:extLst>
              <a:ext uri="{FF2B5EF4-FFF2-40B4-BE49-F238E27FC236}">
                <a16:creationId xmlns:a16="http://schemas.microsoft.com/office/drawing/2014/main" id="{FA2221D4-937A-36AD-564F-6658A728EBB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90" r="49971" b="52682"/>
          <a:stretch/>
        </p:blipFill>
        <p:spPr>
          <a:xfrm>
            <a:off x="7399754" y="2165936"/>
            <a:ext cx="2190040" cy="1730171"/>
          </a:xfrm>
          <a:prstGeom prst="rect">
            <a:avLst/>
          </a:prstGeom>
        </p:spPr>
      </p:pic>
      <p:sp>
        <p:nvSpPr>
          <p:cNvPr id="9" name="TextBox 8">
            <a:extLst>
              <a:ext uri="{FF2B5EF4-FFF2-40B4-BE49-F238E27FC236}">
                <a16:creationId xmlns:a16="http://schemas.microsoft.com/office/drawing/2014/main" id="{A80A1430-E11A-1817-7835-D50FE2DB2E74}"/>
              </a:ext>
            </a:extLst>
          </p:cNvPr>
          <p:cNvSpPr txBox="1"/>
          <p:nvPr/>
        </p:nvSpPr>
        <p:spPr>
          <a:xfrm>
            <a:off x="8726015" y="1858159"/>
            <a:ext cx="1854558" cy="307777"/>
          </a:xfrm>
          <a:prstGeom prst="rect">
            <a:avLst/>
          </a:prstGeom>
          <a:noFill/>
        </p:spPr>
        <p:txBody>
          <a:bodyPr wrap="square">
            <a:spAutoFit/>
          </a:bodyPr>
          <a:lstStyle/>
          <a:p>
            <a:pPr algn="ctr"/>
            <a:r>
              <a:rPr lang="en-US" sz="1400" b="1" dirty="0"/>
              <a:t>Zero-Shot Learning</a:t>
            </a:r>
            <a:endParaRPr lang="en-US" sz="1400" i="1" dirty="0"/>
          </a:p>
        </p:txBody>
      </p:sp>
      <p:pic>
        <p:nvPicPr>
          <p:cNvPr id="54" name="Picture 53">
            <a:extLst>
              <a:ext uri="{FF2B5EF4-FFF2-40B4-BE49-F238E27FC236}">
                <a16:creationId xmlns:a16="http://schemas.microsoft.com/office/drawing/2014/main" id="{122ECA71-D9AA-BCD8-7EAB-A4BEA227AB5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b="52682"/>
          <a:stretch/>
        </p:blipFill>
        <p:spPr>
          <a:xfrm>
            <a:off x="9830440" y="2165935"/>
            <a:ext cx="2190040" cy="1730171"/>
          </a:xfrm>
          <a:prstGeom prst="rect">
            <a:avLst/>
          </a:prstGeom>
        </p:spPr>
      </p:pic>
      <p:pic>
        <p:nvPicPr>
          <p:cNvPr id="55" name="Picture 54">
            <a:extLst>
              <a:ext uri="{FF2B5EF4-FFF2-40B4-BE49-F238E27FC236}">
                <a16:creationId xmlns:a16="http://schemas.microsoft.com/office/drawing/2014/main" id="{16113076-AB81-DF29-C8E4-665917E170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10" t="49911" r="50053" b="2770"/>
          <a:stretch/>
        </p:blipFill>
        <p:spPr>
          <a:xfrm>
            <a:off x="7399754" y="3972011"/>
            <a:ext cx="2190040" cy="1730171"/>
          </a:xfrm>
          <a:prstGeom prst="rect">
            <a:avLst/>
          </a:prstGeom>
        </p:spPr>
      </p:pic>
      <p:pic>
        <p:nvPicPr>
          <p:cNvPr id="56" name="Picture 55">
            <a:extLst>
              <a:ext uri="{FF2B5EF4-FFF2-40B4-BE49-F238E27FC236}">
                <a16:creationId xmlns:a16="http://schemas.microsoft.com/office/drawing/2014/main" id="{DD93213A-9975-2BB5-DCEC-F4536196253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t="50410" b="2759"/>
          <a:stretch/>
        </p:blipFill>
        <p:spPr>
          <a:xfrm>
            <a:off x="9830440" y="3980904"/>
            <a:ext cx="2190040" cy="1712383"/>
          </a:xfrm>
          <a:prstGeom prst="rect">
            <a:avLst/>
          </a:prstGeom>
        </p:spPr>
      </p:pic>
      <p:sp>
        <p:nvSpPr>
          <p:cNvPr id="60" name="Graphic 58">
            <a:extLst>
              <a:ext uri="{FF2B5EF4-FFF2-40B4-BE49-F238E27FC236}">
                <a16:creationId xmlns:a16="http://schemas.microsoft.com/office/drawing/2014/main" id="{D88CBD68-A306-6C57-BAA4-EC80065FA9C1}"/>
              </a:ext>
            </a:extLst>
          </p:cNvPr>
          <p:cNvSpPr txBox="1"/>
          <p:nvPr/>
        </p:nvSpPr>
        <p:spPr>
          <a:xfrm rot="-5400000">
            <a:off x="6784026" y="2851919"/>
            <a:ext cx="87716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Precision</a:t>
            </a:r>
          </a:p>
        </p:txBody>
      </p:sp>
      <p:sp>
        <p:nvSpPr>
          <p:cNvPr id="63" name="Graphic 61">
            <a:extLst>
              <a:ext uri="{FF2B5EF4-FFF2-40B4-BE49-F238E27FC236}">
                <a16:creationId xmlns:a16="http://schemas.microsoft.com/office/drawing/2014/main" id="{E1128F74-2BA4-2BCF-83BC-56A8D08EA509}"/>
              </a:ext>
            </a:extLst>
          </p:cNvPr>
          <p:cNvSpPr txBox="1"/>
          <p:nvPr/>
        </p:nvSpPr>
        <p:spPr>
          <a:xfrm rot="-5400000">
            <a:off x="6862180" y="4608353"/>
            <a:ext cx="83388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F1 Score</a:t>
            </a:r>
          </a:p>
        </p:txBody>
      </p:sp>
      <p:sp>
        <p:nvSpPr>
          <p:cNvPr id="66" name="Graphic 64">
            <a:extLst>
              <a:ext uri="{FF2B5EF4-FFF2-40B4-BE49-F238E27FC236}">
                <a16:creationId xmlns:a16="http://schemas.microsoft.com/office/drawing/2014/main" id="{E71829F0-B3B4-3BD7-E3F4-A41E602C90B8}"/>
              </a:ext>
            </a:extLst>
          </p:cNvPr>
          <p:cNvSpPr txBox="1"/>
          <p:nvPr/>
        </p:nvSpPr>
        <p:spPr>
          <a:xfrm rot="-5400000">
            <a:off x="9224054" y="2812267"/>
            <a:ext cx="954107" cy="276999"/>
          </a:xfrm>
          <a:prstGeom prst="rect">
            <a:avLst/>
          </a:prstGeom>
          <a:noFill/>
        </p:spPr>
        <p:txBody>
          <a:bodyPr wrap="none" rtlCol="0">
            <a:spAutoFit/>
          </a:bodyPr>
          <a:lstStyle/>
          <a:p>
            <a:pPr algn="l"/>
            <a:r>
              <a:rPr lang="en-US" sz="1200" b="1" spc="0" baseline="0" dirty="0">
                <a:ln/>
                <a:solidFill>
                  <a:srgbClr val="000000"/>
                </a:solidFill>
                <a:latin typeface="Arial"/>
                <a:cs typeface="Arial"/>
                <a:sym typeface="Arial"/>
                <a:rtl val="0"/>
              </a:rPr>
              <a:t>Specificity</a:t>
            </a:r>
          </a:p>
        </p:txBody>
      </p:sp>
      <p:sp>
        <p:nvSpPr>
          <p:cNvPr id="69" name="Graphic 67">
            <a:extLst>
              <a:ext uri="{FF2B5EF4-FFF2-40B4-BE49-F238E27FC236}">
                <a16:creationId xmlns:a16="http://schemas.microsoft.com/office/drawing/2014/main" id="{364327E9-BEF7-9481-0CE7-8CA01D5E9DFD}"/>
              </a:ext>
            </a:extLst>
          </p:cNvPr>
          <p:cNvSpPr txBox="1"/>
          <p:nvPr/>
        </p:nvSpPr>
        <p:spPr>
          <a:xfrm rot="-5400000">
            <a:off x="9214887" y="4617119"/>
            <a:ext cx="954107"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Sensitivity</a:t>
            </a:r>
          </a:p>
        </p:txBody>
      </p:sp>
      <p:pic>
        <p:nvPicPr>
          <p:cNvPr id="71" name="Graphic 70">
            <a:extLst>
              <a:ext uri="{FF2B5EF4-FFF2-40B4-BE49-F238E27FC236}">
                <a16:creationId xmlns:a16="http://schemas.microsoft.com/office/drawing/2014/main" id="{D1A54084-C968-44B5-C151-AC4BDC853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463219" y="5540458"/>
            <a:ext cx="224434" cy="547883"/>
          </a:xfrm>
          <a:prstGeom prst="rect">
            <a:avLst/>
          </a:prstGeom>
        </p:spPr>
      </p:pic>
      <p:pic>
        <p:nvPicPr>
          <p:cNvPr id="78" name="Graphic 77">
            <a:extLst>
              <a:ext uri="{FF2B5EF4-FFF2-40B4-BE49-F238E27FC236}">
                <a16:creationId xmlns:a16="http://schemas.microsoft.com/office/drawing/2014/main" id="{D338E1CD-B404-C283-C236-0C2B33980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1811" y="3027689"/>
            <a:ext cx="324333" cy="791755"/>
          </a:xfrm>
          <a:prstGeom prst="rect">
            <a:avLst/>
          </a:prstGeom>
        </p:spPr>
      </p:pic>
      <p:pic>
        <p:nvPicPr>
          <p:cNvPr id="79" name="Graphic 78">
            <a:extLst>
              <a:ext uri="{FF2B5EF4-FFF2-40B4-BE49-F238E27FC236}">
                <a16:creationId xmlns:a16="http://schemas.microsoft.com/office/drawing/2014/main" id="{CFA8580E-34AD-0975-4250-50A3C3F97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1865" y="3027688"/>
            <a:ext cx="324333" cy="791755"/>
          </a:xfrm>
          <a:prstGeom prst="rect">
            <a:avLst/>
          </a:prstGeom>
        </p:spPr>
      </p:pic>
      <p:pic>
        <p:nvPicPr>
          <p:cNvPr id="81" name="Graphic 80">
            <a:extLst>
              <a:ext uri="{FF2B5EF4-FFF2-40B4-BE49-F238E27FC236}">
                <a16:creationId xmlns:a16="http://schemas.microsoft.com/office/drawing/2014/main" id="{CCC4C11E-4E84-83DF-0E4A-3CDBDC82A9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11906" y="5604707"/>
            <a:ext cx="303728" cy="437726"/>
          </a:xfrm>
          <a:prstGeom prst="rect">
            <a:avLst/>
          </a:prstGeom>
        </p:spPr>
      </p:pic>
      <p:pic>
        <p:nvPicPr>
          <p:cNvPr id="84" name="Graphic 83">
            <a:extLst>
              <a:ext uri="{FF2B5EF4-FFF2-40B4-BE49-F238E27FC236}">
                <a16:creationId xmlns:a16="http://schemas.microsoft.com/office/drawing/2014/main" id="{888AA960-2D38-8C63-B15A-2F373E320E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49832" y="3234477"/>
            <a:ext cx="405895" cy="584966"/>
          </a:xfrm>
          <a:prstGeom prst="rect">
            <a:avLst/>
          </a:prstGeom>
        </p:spPr>
      </p:pic>
      <p:pic>
        <p:nvPicPr>
          <p:cNvPr id="86" name="Graphic 85">
            <a:extLst>
              <a:ext uri="{FF2B5EF4-FFF2-40B4-BE49-F238E27FC236}">
                <a16:creationId xmlns:a16="http://schemas.microsoft.com/office/drawing/2014/main" id="{25EC0F2E-48BA-A55A-5385-B580C76ACC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6026" y="3234477"/>
            <a:ext cx="405895" cy="584966"/>
          </a:xfrm>
          <a:prstGeom prst="rect">
            <a:avLst/>
          </a:prstGeom>
        </p:spPr>
      </p:pic>
      <p:pic>
        <p:nvPicPr>
          <p:cNvPr id="89" name="Graphic 88">
            <a:extLst>
              <a:ext uri="{FF2B5EF4-FFF2-40B4-BE49-F238E27FC236}">
                <a16:creationId xmlns:a16="http://schemas.microsoft.com/office/drawing/2014/main" id="{DA9A0D3E-5BB4-5936-C4CD-62B5E6A25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85209" y="2675181"/>
            <a:ext cx="498781" cy="1144262"/>
          </a:xfrm>
          <a:prstGeom prst="rect">
            <a:avLst/>
          </a:prstGeom>
        </p:spPr>
      </p:pic>
      <p:pic>
        <p:nvPicPr>
          <p:cNvPr id="90" name="Graphic 89">
            <a:extLst>
              <a:ext uri="{FF2B5EF4-FFF2-40B4-BE49-F238E27FC236}">
                <a16:creationId xmlns:a16="http://schemas.microsoft.com/office/drawing/2014/main" id="{32691BC0-395C-35ED-16BD-BE4795E0B1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30277" y="2701106"/>
            <a:ext cx="498781" cy="1144262"/>
          </a:xfrm>
          <a:prstGeom prst="rect">
            <a:avLst/>
          </a:prstGeom>
        </p:spPr>
      </p:pic>
      <p:pic>
        <p:nvPicPr>
          <p:cNvPr id="92" name="Graphic 91">
            <a:extLst>
              <a:ext uri="{FF2B5EF4-FFF2-40B4-BE49-F238E27FC236}">
                <a16:creationId xmlns:a16="http://schemas.microsoft.com/office/drawing/2014/main" id="{1CC98F6B-8820-BC06-37A3-A4B6C0C706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0179157" y="5462278"/>
            <a:ext cx="303728" cy="696788"/>
          </a:xfrm>
          <a:prstGeom prst="rect">
            <a:avLst/>
          </a:prstGeom>
        </p:spPr>
      </p:pic>
      <p:pic>
        <p:nvPicPr>
          <p:cNvPr id="93" name="Graphic 92">
            <a:extLst>
              <a:ext uri="{FF2B5EF4-FFF2-40B4-BE49-F238E27FC236}">
                <a16:creationId xmlns:a16="http://schemas.microsoft.com/office/drawing/2014/main" id="{773F0ECB-2C85-A914-10EA-858097E28A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705706" y="5462278"/>
            <a:ext cx="303728" cy="696788"/>
          </a:xfrm>
          <a:prstGeom prst="rect">
            <a:avLst/>
          </a:prstGeom>
        </p:spPr>
      </p:pic>
      <p:pic>
        <p:nvPicPr>
          <p:cNvPr id="94" name="Graphic 93">
            <a:extLst>
              <a:ext uri="{FF2B5EF4-FFF2-40B4-BE49-F238E27FC236}">
                <a16:creationId xmlns:a16="http://schemas.microsoft.com/office/drawing/2014/main" id="{5F807194-47F6-E9B4-EC67-7FFF500AE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943589" y="5531563"/>
            <a:ext cx="224434" cy="547883"/>
          </a:xfrm>
          <a:prstGeom prst="rect">
            <a:avLst/>
          </a:prstGeom>
        </p:spPr>
      </p:pic>
      <p:pic>
        <p:nvPicPr>
          <p:cNvPr id="95" name="Graphic 94">
            <a:extLst>
              <a:ext uri="{FF2B5EF4-FFF2-40B4-BE49-F238E27FC236}">
                <a16:creationId xmlns:a16="http://schemas.microsoft.com/office/drawing/2014/main" id="{083F5AD1-03D2-BE74-01A4-070E4B68DA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482115" y="5604707"/>
            <a:ext cx="303728" cy="437726"/>
          </a:xfrm>
          <a:prstGeom prst="rect">
            <a:avLst/>
          </a:prstGeom>
        </p:spPr>
      </p:pic>
    </p:spTree>
    <p:extLst>
      <p:ext uri="{BB962C8B-B14F-4D97-AF65-F5344CB8AC3E}">
        <p14:creationId xmlns:p14="http://schemas.microsoft.com/office/powerpoint/2010/main" val="411447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4A3006-5968-296E-5197-29237E724C7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rgbClr val="C00000"/>
                </a:solidFill>
                <a:latin typeface="Times New Roman" panose="02020603050405020304" pitchFamily="18" charset="0"/>
                <a:cs typeface="Times New Roman" panose="02020603050405020304" pitchFamily="18" charset="0"/>
              </a:rPr>
              <a:t>Intrinsic factors</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301423" y="3868197"/>
            <a:ext cx="3300359" cy="523220"/>
          </a:xfrm>
          <a:prstGeom prst="rect">
            <a:avLst/>
          </a:prstGeom>
          <a:noFill/>
        </p:spPr>
        <p:txBody>
          <a:bodyPr wrap="square">
            <a:spAutoFit/>
          </a:bodyPr>
          <a:lstStyle/>
          <a:p>
            <a:pPr algn="ctr"/>
            <a:r>
              <a:rPr lang="en-US" sz="1400" b="1" dirty="0">
                <a:solidFill>
                  <a:srgbClr val="C00000"/>
                </a:solidFill>
                <a:latin typeface="Times New Roman" panose="02020603050405020304" pitchFamily="18" charset="0"/>
                <a:cs typeface="Times New Roman" panose="02020603050405020304" pitchFamily="18" charset="0"/>
              </a:rPr>
              <a:t>Sentences relates to intrinsic factors affects drugs’ pharmacokinetics</a:t>
            </a:r>
            <a:endParaRPr lang="en-US" sz="1400" dirty="0">
              <a:latin typeface="Times New Roman" panose="02020603050405020304" pitchFamily="18" charset="0"/>
              <a:cs typeface="Times New Roman" panose="02020603050405020304" pitchFamily="18" charset="0"/>
            </a:endParaRP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06913" y="43320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2" y="391154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964948" cy="584775"/>
          </a:xfrm>
          <a:prstGeom prst="rect">
            <a:avLst/>
          </a:prstGeom>
          <a:noFill/>
        </p:spPr>
        <p:txBody>
          <a:bodyPr wrap="square">
            <a:spAutoFit/>
          </a:bodyPr>
          <a:lstStyle/>
          <a:p>
            <a:pPr marL="342900" indent="-342900">
              <a:buAutoNum type="arabicParenR"/>
            </a:pPr>
            <a:r>
              <a:rPr lang="en-US" sz="1600" dirty="0">
                <a:effectLst/>
                <a:latin typeface="Calibri" panose="020F0502020204030204" pitchFamily="34" charset="0"/>
                <a:ea typeface="Calibri" panose="020F0502020204030204" pitchFamily="34" charset="0"/>
                <a:cs typeface="Times New Roman" panose="02020603050405020304" pitchFamily="18" charset="0"/>
              </a:rPr>
              <a:t>Traditional Machine Learning</a:t>
            </a:r>
          </a:p>
          <a:p>
            <a:pPr marL="342900" indent="-342900">
              <a:buAutoNum type="arabicParenR"/>
            </a:pPr>
            <a:r>
              <a:rPr lang="en-US" sz="1600" dirty="0"/>
              <a:t>Pre-trained language models (Bio-BERT)</a:t>
            </a:r>
          </a:p>
        </p:txBody>
      </p:sp>
      <p:sp>
        <p:nvSpPr>
          <p:cNvPr id="3" name="TextBox 2">
            <a:extLst>
              <a:ext uri="{FF2B5EF4-FFF2-40B4-BE49-F238E27FC236}">
                <a16:creationId xmlns:a16="http://schemas.microsoft.com/office/drawing/2014/main" id="{A30A3B65-0361-BB08-CD21-5355DD6DF1FC}"/>
              </a:ext>
            </a:extLst>
          </p:cNvPr>
          <p:cNvSpPr txBox="1"/>
          <p:nvPr/>
        </p:nvSpPr>
        <p:spPr>
          <a:xfrm>
            <a:off x="5153072" y="5945511"/>
            <a:ext cx="5976305"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3) Pre-trained Transformer base Large Language models (LLM)</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367408" cy="307777"/>
          </a:xfrm>
        </p:spPr>
        <p:txBody>
          <a:bodyPr wrap="none">
            <a:spAutoFit/>
          </a:bodyPr>
          <a:lstStyle/>
          <a:p>
            <a:r>
              <a:rPr lang="en-US" sz="1400" dirty="0"/>
              <a:t>16</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a:t>
            </a:r>
          </a:p>
        </p:txBody>
      </p:sp>
      <p:sp>
        <p:nvSpPr>
          <p:cNvPr id="70" name="TextBox 69">
            <a:extLst>
              <a:ext uri="{FF2B5EF4-FFF2-40B4-BE49-F238E27FC236}">
                <a16:creationId xmlns:a16="http://schemas.microsoft.com/office/drawing/2014/main" id="{FE7E8963-A428-37E9-F977-A04641702FCB}"/>
              </a:ext>
            </a:extLst>
          </p:cNvPr>
          <p:cNvSpPr txBox="1"/>
          <p:nvPr/>
        </p:nvSpPr>
        <p:spPr>
          <a:xfrm>
            <a:off x="-18039" y="3928504"/>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612482" y="24624"/>
            <a:ext cx="5483518" cy="741784"/>
          </a:xfrm>
        </p:spPr>
        <p:txBody>
          <a:bodyPr vert="horz" lIns="91440" tIns="45720" rIns="91440" bIns="45720" rtlCol="0" anchor="ctr">
            <a:noAutofit/>
          </a:bodyPr>
          <a:lstStyle/>
          <a:p>
            <a:r>
              <a:rPr lang="en-US" sz="4000" b="1" i="0" kern="1200" dirty="0">
                <a:solidFill>
                  <a:schemeClr val="tx1"/>
                </a:solidFill>
                <a:effectLst/>
                <a:latin typeface="+mj-lt"/>
                <a:ea typeface="+mj-ea"/>
                <a:cs typeface="+mj-cs"/>
              </a:rPr>
              <a:t>2. Introduction:</a:t>
            </a:r>
            <a:endParaRPr lang="en-US" sz="40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7936827" y="443134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26363" y="4471558"/>
            <a:ext cx="1400452" cy="307777"/>
          </a:xfrm>
          <a:prstGeom prst="rect">
            <a:avLst/>
          </a:prstGeom>
          <a:noFill/>
        </p:spPr>
        <p:txBody>
          <a:bodyPr wrap="square">
            <a:spAutoFit/>
          </a:bodyPr>
          <a:lstStyle/>
          <a:p>
            <a:pPr algn="ctr"/>
            <a:r>
              <a:rPr lang="en-US" sz="1400" b="1" dirty="0">
                <a:solidFill>
                  <a:srgbClr val="5C8C3C"/>
                </a:solidFill>
                <a:latin typeface="Times New Roman" panose="02020603050405020304" pitchFamily="18" charset="0"/>
                <a:cs typeface="Times New Roman" panose="02020603050405020304" pitchFamily="18" charset="0"/>
              </a:rPr>
              <a:t>Non-related</a:t>
            </a:r>
            <a:endParaRPr lang="en-US" sz="1400" dirty="0">
              <a:latin typeface="Times New Roman" panose="02020603050405020304" pitchFamily="18" charset="0"/>
              <a:cs typeface="Times New Roman" panose="02020603050405020304" pitchFamily="18" charset="0"/>
            </a:endParaRPr>
          </a:p>
        </p:txBody>
      </p:sp>
      <p:sp>
        <p:nvSpPr>
          <p:cNvPr id="81" name="Pentagon 80">
            <a:extLst>
              <a:ext uri="{FF2B5EF4-FFF2-40B4-BE49-F238E27FC236}">
                <a16:creationId xmlns:a16="http://schemas.microsoft.com/office/drawing/2014/main" id="{59ED2E08-4516-A81E-18F5-C58DB5C22A1C}"/>
              </a:ext>
            </a:extLst>
          </p:cNvPr>
          <p:cNvSpPr/>
          <p:nvPr/>
        </p:nvSpPr>
        <p:spPr>
          <a:xfrm>
            <a:off x="7941487" y="442731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7928800" y="3911339"/>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66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9" name="TextBox 8">
            <a:extLst>
              <a:ext uri="{FF2B5EF4-FFF2-40B4-BE49-F238E27FC236}">
                <a16:creationId xmlns:a16="http://schemas.microsoft.com/office/drawing/2014/main" id="{F7FDA8E2-B5C5-A2CF-801B-8113DCF34EC1}"/>
              </a:ext>
            </a:extLst>
          </p:cNvPr>
          <p:cNvSpPr txBox="1"/>
          <p:nvPr/>
        </p:nvSpPr>
        <p:spPr>
          <a:xfrm>
            <a:off x="5560639" y="2027466"/>
            <a:ext cx="5821909" cy="954107"/>
          </a:xfrm>
          <a:prstGeom prst="rect">
            <a:avLst/>
          </a:prstGeom>
          <a:noFill/>
        </p:spPr>
        <p:txBody>
          <a:bodyPr wrap="square">
            <a:spAutoFit/>
          </a:bodyPr>
          <a:lstStyle/>
          <a:p>
            <a:pPr marL="342900" indent="-342900" algn="l">
              <a:buFont typeface="+mj-lt"/>
              <a:buAutoNum type="arabicPeriod"/>
            </a:pPr>
            <a:r>
              <a:rPr lang="en-US" sz="1400" dirty="0">
                <a:solidFill>
                  <a:srgbClr val="3A3B41"/>
                </a:solidFill>
                <a:latin typeface="Montserrat" panose="020B0604020202020204" pitchFamily="2" charset="0"/>
              </a:rPr>
              <a:t>Training is slow 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dirty="0">
                <a:solidFill>
                  <a:srgbClr val="3A3B41"/>
                </a:solidFill>
                <a:latin typeface="Montserrat" panose="020B0604020202020204" pitchFamily="2" charset="0"/>
              </a:rPr>
              <a:t>Long sequences cause vanishing gradients, leading to loss of word relationships</a:t>
            </a:r>
          </a:p>
        </p:txBody>
      </p:sp>
      <p:sp>
        <p:nvSpPr>
          <p:cNvPr id="10" name="TextBox 9">
            <a:extLst>
              <a:ext uri="{FF2B5EF4-FFF2-40B4-BE49-F238E27FC236}">
                <a16:creationId xmlns:a16="http://schemas.microsoft.com/office/drawing/2014/main" id="{C5DDD414-E7A0-95AB-818A-EEC1140531BF}"/>
              </a:ext>
            </a:extLst>
          </p:cNvPr>
          <p:cNvSpPr txBox="1"/>
          <p:nvPr/>
        </p:nvSpPr>
        <p:spPr>
          <a:xfrm>
            <a:off x="250661" y="925892"/>
            <a:ext cx="3279423"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3416746" y="1817122"/>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369405" y="4334542"/>
            <a:ext cx="3375659" cy="2246769"/>
          </a:xfrm>
          <a:prstGeom prst="rect">
            <a:avLst/>
          </a:prstGeom>
          <a:noFill/>
        </p:spPr>
        <p:txBody>
          <a:bodyPr wrap="square">
            <a:spAutoFit/>
          </a:bodyPr>
          <a:lstStyle/>
          <a:p>
            <a:pPr marL="342900" indent="-342900">
              <a:buFont typeface="+mj-lt"/>
              <a:buAutoNum type="arabicPeriod"/>
            </a:pPr>
            <a:r>
              <a:rPr lang="en-US" sz="1400" dirty="0">
                <a:solidFill>
                  <a:srgbClr val="3A3B41"/>
                </a:solidFill>
                <a:latin typeface="Montserrat" panose="00000500000000000000" pitchFamily="2" charset="0"/>
              </a:rPr>
              <a:t>Pre-trained models drastically reduce training time.</a:t>
            </a:r>
          </a:p>
          <a:p>
            <a:pPr marL="342900" indent="-342900">
              <a:buFont typeface="+mj-lt"/>
              <a:buAutoNum type="arabicPeriod"/>
            </a:pPr>
            <a:endParaRPr lang="en-US" sz="1400" dirty="0">
              <a:solidFill>
                <a:srgbClr val="3A3B41"/>
              </a:solidFill>
              <a:latin typeface="Montserrat" panose="00000500000000000000" pitchFamily="2" charset="0"/>
            </a:endParaRPr>
          </a:p>
          <a:p>
            <a:pPr marL="342900" indent="-342900">
              <a:buFont typeface="+mj-lt"/>
              <a:buAutoNum type="arabicPeriod"/>
            </a:pPr>
            <a:r>
              <a:rPr lang="en-US" sz="1400" dirty="0">
                <a:solidFill>
                  <a:srgbClr val="3A3B41"/>
                </a:solidFill>
                <a:latin typeface="Montserrat" panose="00000500000000000000" pitchFamily="2" charset="0"/>
              </a:rPr>
              <a:t>It can identify complex relationships in longer sequences through attention mechanisms. (the bigger the model, the longer sequence and relationship one can process)</a:t>
            </a:r>
          </a:p>
        </p:txBody>
      </p:sp>
      <p:sp>
        <p:nvSpPr>
          <p:cNvPr id="18" name="TextBox 17">
            <a:extLst>
              <a:ext uri="{FF2B5EF4-FFF2-40B4-BE49-F238E27FC236}">
                <a16:creationId xmlns:a16="http://schemas.microsoft.com/office/drawing/2014/main" id="{61248CF2-DCBD-7013-F251-39C0F26DEA0C}"/>
              </a:ext>
            </a:extLst>
          </p:cNvPr>
          <p:cNvSpPr txBox="1"/>
          <p:nvPr/>
        </p:nvSpPr>
        <p:spPr>
          <a:xfrm>
            <a:off x="3538793" y="4762789"/>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74375" y="6385024"/>
            <a:ext cx="276038" cy="307777"/>
          </a:xfrm>
        </p:spPr>
        <p:txBody>
          <a:bodyPr wrap="none">
            <a:spAutoFit/>
          </a:bodyPr>
          <a:lstStyle/>
          <a:p>
            <a:r>
              <a:rPr lang="en-US" sz="1400" dirty="0"/>
              <a:t>9</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2. Background: </a:t>
            </a:r>
            <a:r>
              <a:rPr lang="en-US" sz="2800" dirty="0"/>
              <a:t>traditional NLP vs Transformer-base Large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321874" y="4956479"/>
            <a:ext cx="3185426" cy="646331"/>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Transformer base </a:t>
            </a:r>
            <a:br>
              <a:rPr lang="en-US" dirty="0"/>
            </a:br>
            <a:r>
              <a:rPr lang="en-US" dirty="0"/>
              <a:t>Large Language Model (LLM)  </a:t>
            </a:r>
          </a:p>
        </p:txBody>
      </p:sp>
      <p:sp>
        <p:nvSpPr>
          <p:cNvPr id="7" name="TextBox 6">
            <a:extLst>
              <a:ext uri="{FF2B5EF4-FFF2-40B4-BE49-F238E27FC236}">
                <a16:creationId xmlns:a16="http://schemas.microsoft.com/office/drawing/2014/main" id="{311C16D3-38B7-5BF0-50FE-C8E7CC2CD737}"/>
              </a:ext>
            </a:extLst>
          </p:cNvPr>
          <p:cNvSpPr txBox="1"/>
          <p:nvPr/>
        </p:nvSpPr>
        <p:spPr>
          <a:xfrm>
            <a:off x="9699602" y="5132121"/>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3599770" y="2118165"/>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3599769" y="5090865"/>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grpSp>
        <p:nvGrpSpPr>
          <p:cNvPr id="31" name="Graphic 5120" descr="A flying arrow">
            <a:extLst>
              <a:ext uri="{FF2B5EF4-FFF2-40B4-BE49-F238E27FC236}">
                <a16:creationId xmlns:a16="http://schemas.microsoft.com/office/drawing/2014/main" id="{77167B95-5F12-717B-503A-8DA92DA8EF7A}"/>
              </a:ext>
            </a:extLst>
          </p:cNvPr>
          <p:cNvGrpSpPr/>
          <p:nvPr/>
        </p:nvGrpSpPr>
        <p:grpSpPr>
          <a:xfrm rot="351425">
            <a:off x="8967326" y="5336716"/>
            <a:ext cx="608858" cy="382863"/>
            <a:chOff x="7982475" y="2484729"/>
            <a:chExt cx="1565244" cy="901755"/>
          </a:xfrm>
          <a:solidFill>
            <a:schemeClr val="tx1"/>
          </a:solidFill>
        </p:grpSpPr>
        <p:sp>
          <p:nvSpPr>
            <p:cNvPr id="32" name="Freeform: Shape 31">
              <a:extLst>
                <a:ext uri="{FF2B5EF4-FFF2-40B4-BE49-F238E27FC236}">
                  <a16:creationId xmlns:a16="http://schemas.microsoft.com/office/drawing/2014/main" id="{00F48624-878E-6074-6360-29E71AAE076E}"/>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33" name="Freeform: Shape 32">
              <a:extLst>
                <a:ext uri="{FF2B5EF4-FFF2-40B4-BE49-F238E27FC236}">
                  <a16:creationId xmlns:a16="http://schemas.microsoft.com/office/drawing/2014/main" id="{EBFF2E53-28C1-F112-5A9A-FCB5ADEB0F6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8" name="Picture 7">
            <a:extLst>
              <a:ext uri="{FF2B5EF4-FFF2-40B4-BE49-F238E27FC236}">
                <a16:creationId xmlns:a16="http://schemas.microsoft.com/office/drawing/2014/main" id="{456FFD8E-E5B4-651F-2007-10D942797B36}"/>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232530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88538" y="68315"/>
            <a:ext cx="11240878" cy="741784"/>
          </a:xfrm>
        </p:spPr>
        <p:txBody>
          <a:bodyPr vert="horz" lIns="91440" tIns="45720" rIns="91440" bIns="45720" rtlCol="0" anchor="ctr">
            <a:noAutofit/>
          </a:bodyPr>
          <a:lstStyle/>
          <a:p>
            <a:r>
              <a:rPr lang="en-US" sz="2800" b="1" i="0" kern="1200" dirty="0">
                <a:solidFill>
                  <a:schemeClr val="tx1"/>
                </a:solidFill>
                <a:effectLst/>
              </a:rPr>
              <a:t>1. Goal (prio</a:t>
            </a:r>
            <a:r>
              <a:rPr lang="en-US" sz="2800" b="1" dirty="0"/>
              <a:t>r)</a:t>
            </a:r>
            <a:r>
              <a:rPr lang="en-US" sz="2800" b="1" i="0" kern="1200" dirty="0">
                <a:solidFill>
                  <a:schemeClr val="tx1"/>
                </a:solidFill>
                <a:effectLst/>
              </a:rPr>
              <a:t>: </a:t>
            </a:r>
            <a:r>
              <a:rPr lang="en-US" sz="2400" dirty="0"/>
              <a:t>Fine-tuning LLM to extract clin pharm information using custom dataset</a:t>
            </a:r>
            <a:endParaRPr lang="en-US" sz="2700" dirty="0"/>
          </a:p>
        </p:txBody>
      </p:sp>
      <p:sp>
        <p:nvSpPr>
          <p:cNvPr id="10" name="TextBox 9">
            <a:extLst>
              <a:ext uri="{FF2B5EF4-FFF2-40B4-BE49-F238E27FC236}">
                <a16:creationId xmlns:a16="http://schemas.microsoft.com/office/drawing/2014/main" id="{2E8579CC-4DFB-7D5D-F3D5-D5963E7591E1}"/>
              </a:ext>
            </a:extLst>
          </p:cNvPr>
          <p:cNvSpPr txBox="1"/>
          <p:nvPr/>
        </p:nvSpPr>
        <p:spPr>
          <a:xfrm>
            <a:off x="208594" y="925777"/>
            <a:ext cx="11712224" cy="435077"/>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sp>
        <p:nvSpPr>
          <p:cNvPr id="11" name="Slide Number Placeholder 23">
            <a:extLst>
              <a:ext uri="{FF2B5EF4-FFF2-40B4-BE49-F238E27FC236}">
                <a16:creationId xmlns:a16="http://schemas.microsoft.com/office/drawing/2014/main" id="{24907D67-47BF-2F98-B3CA-CFDC2747CAEC}"/>
              </a:ext>
            </a:extLst>
          </p:cNvPr>
          <p:cNvSpPr>
            <a:spLocks noGrp="1"/>
          </p:cNvSpPr>
          <p:nvPr>
            <p:ph type="sldNum" sz="quarter" idx="12"/>
          </p:nvPr>
        </p:nvSpPr>
        <p:spPr>
          <a:xfrm>
            <a:off x="11887200" y="6400800"/>
            <a:ext cx="276038" cy="307777"/>
          </a:xfrm>
        </p:spPr>
        <p:txBody>
          <a:bodyPr vert="horz" wrap="none" lIns="91440" tIns="45720" rIns="91440" bIns="45720" rtlCol="0" anchor="ctr">
            <a:spAutoFit/>
          </a:bodyPr>
          <a:lstStyle/>
          <a:p>
            <a:pPr>
              <a:spcAft>
                <a:spcPts val="600"/>
              </a:spcAft>
            </a:pPr>
            <a:fld id="{0C1C5801-A149-4507-84C7-E53492DC0A92}" type="slidenum">
              <a:rPr lang="en-US" sz="1400" b="1" smtClean="0"/>
              <a:pPr>
                <a:spcAft>
                  <a:spcPts val="600"/>
                </a:spcAft>
              </a:pPr>
              <a:t>3</a:t>
            </a:fld>
            <a:endParaRPr lang="en-US" sz="1400" b="1" dirty="0"/>
          </a:p>
        </p:txBody>
      </p:sp>
      <p:grpSp>
        <p:nvGrpSpPr>
          <p:cNvPr id="5126" name="Group 5125">
            <a:extLst>
              <a:ext uri="{FF2B5EF4-FFF2-40B4-BE49-F238E27FC236}">
                <a16:creationId xmlns:a16="http://schemas.microsoft.com/office/drawing/2014/main" id="{42A25957-1919-3D8E-694C-6D21A5B8AD91}"/>
              </a:ext>
            </a:extLst>
          </p:cNvPr>
          <p:cNvGrpSpPr/>
          <p:nvPr/>
        </p:nvGrpSpPr>
        <p:grpSpPr>
          <a:xfrm>
            <a:off x="690990" y="1627154"/>
            <a:ext cx="4085079" cy="1604612"/>
            <a:chOff x="2465281" y="1757854"/>
            <a:chExt cx="4393178" cy="1725633"/>
          </a:xfrm>
        </p:grpSpPr>
        <p:pic>
          <p:nvPicPr>
            <p:cNvPr id="5124" name="Picture 4" descr="How to Check For Drug Interactions - Public Health">
              <a:extLst>
                <a:ext uri="{FF2B5EF4-FFF2-40B4-BE49-F238E27FC236}">
                  <a16:creationId xmlns:a16="http://schemas.microsoft.com/office/drawing/2014/main" id="{A1818202-E698-45BB-5004-681C0E3962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rug-Interactions-Pharmacists-Should-Know (1) - Klinika Digjitale">
              <a:extLst>
                <a:ext uri="{FF2B5EF4-FFF2-40B4-BE49-F238E27FC236}">
                  <a16:creationId xmlns:a16="http://schemas.microsoft.com/office/drawing/2014/main" id="{FABE86B2-893D-149B-E6EA-60F8BC3516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31CD191B-F71A-8A4E-A8DE-5EBC49A8E0C4}"/>
              </a:ext>
            </a:extLst>
          </p:cNvPr>
          <p:cNvSpPr txBox="1"/>
          <p:nvPr/>
        </p:nvSpPr>
        <p:spPr>
          <a:xfrm>
            <a:off x="650694" y="3451840"/>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sp>
        <p:nvSpPr>
          <p:cNvPr id="13" name="TextBox 12">
            <a:extLst>
              <a:ext uri="{FF2B5EF4-FFF2-40B4-BE49-F238E27FC236}">
                <a16:creationId xmlns:a16="http://schemas.microsoft.com/office/drawing/2014/main" id="{825CD2CA-552B-57D9-5112-A42BB1C87E14}"/>
              </a:ext>
            </a:extLst>
          </p:cNvPr>
          <p:cNvSpPr txBox="1"/>
          <p:nvPr/>
        </p:nvSpPr>
        <p:spPr>
          <a:xfrm>
            <a:off x="88538" y="6596390"/>
            <a:ext cx="6097904" cy="261610"/>
          </a:xfrm>
          <a:prstGeom prst="rect">
            <a:avLst/>
          </a:prstGeom>
          <a:noFill/>
        </p:spPr>
        <p:txBody>
          <a:bodyPr wrap="square">
            <a:spAutoFit/>
          </a:bodyPr>
          <a:lstStyle/>
          <a:p>
            <a:r>
              <a:rPr lang="en-US" sz="1050" dirty="0"/>
              <a:t>[1]  https://dailymed.nlm.nih.gov/dailymed/fda</a:t>
            </a:r>
          </a:p>
        </p:txBody>
      </p:sp>
      <p:sp>
        <p:nvSpPr>
          <p:cNvPr id="12" name="TextBox 11">
            <a:extLst>
              <a:ext uri="{FF2B5EF4-FFF2-40B4-BE49-F238E27FC236}">
                <a16:creationId xmlns:a16="http://schemas.microsoft.com/office/drawing/2014/main" id="{B5A8731F-AF05-ED09-8959-3F034D20B966}"/>
              </a:ext>
            </a:extLst>
          </p:cNvPr>
          <p:cNvSpPr txBox="1"/>
          <p:nvPr/>
        </p:nvSpPr>
        <p:spPr>
          <a:xfrm>
            <a:off x="201347" y="469959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88B3C7D3-4796-9500-FE57-2C9E374E4731}"/>
              </a:ext>
            </a:extLst>
          </p:cNvPr>
          <p:cNvSpPr txBox="1"/>
          <p:nvPr/>
        </p:nvSpPr>
        <p:spPr>
          <a:xfrm>
            <a:off x="7639379" y="466511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15" name="TextBox 14">
            <a:extLst>
              <a:ext uri="{FF2B5EF4-FFF2-40B4-BE49-F238E27FC236}">
                <a16:creationId xmlns:a16="http://schemas.microsoft.com/office/drawing/2014/main" id="{FD411DA2-2A59-6DC2-F3F6-131F6715F3BD}"/>
              </a:ext>
            </a:extLst>
          </p:cNvPr>
          <p:cNvSpPr txBox="1"/>
          <p:nvPr/>
        </p:nvSpPr>
        <p:spPr>
          <a:xfrm>
            <a:off x="5102122" y="5847221"/>
            <a:ext cx="1381188" cy="369332"/>
          </a:xfrm>
          <a:prstGeom prst="rect">
            <a:avLst/>
          </a:prstGeom>
          <a:noFill/>
        </p:spPr>
        <p:txBody>
          <a:bodyPr wrap="square">
            <a:spAutoFit/>
          </a:bodyPr>
          <a:lstStyle/>
          <a:p>
            <a:r>
              <a:rPr lang="en-US" altLang="en-US" b="1" dirty="0"/>
              <a:t>Precipitant?</a:t>
            </a:r>
            <a:endParaRPr lang="en-US" dirty="0"/>
          </a:p>
        </p:txBody>
      </p:sp>
      <p:sp>
        <p:nvSpPr>
          <p:cNvPr id="16" name="TextBox 15">
            <a:extLst>
              <a:ext uri="{FF2B5EF4-FFF2-40B4-BE49-F238E27FC236}">
                <a16:creationId xmlns:a16="http://schemas.microsoft.com/office/drawing/2014/main" id="{56955024-87B4-11B5-A833-0028FBFD2B95}"/>
              </a:ext>
            </a:extLst>
          </p:cNvPr>
          <p:cNvSpPr txBox="1"/>
          <p:nvPr/>
        </p:nvSpPr>
        <p:spPr>
          <a:xfrm>
            <a:off x="5252607" y="4620427"/>
            <a:ext cx="967911" cy="369332"/>
          </a:xfrm>
          <a:prstGeom prst="rect">
            <a:avLst/>
          </a:prstGeom>
          <a:noFill/>
        </p:spPr>
        <p:txBody>
          <a:bodyPr wrap="square">
            <a:spAutoFit/>
          </a:bodyPr>
          <a:lstStyle/>
          <a:p>
            <a:r>
              <a:rPr lang="en-US" altLang="en-US" b="1" dirty="0"/>
              <a:t>Object?</a:t>
            </a:r>
            <a:endParaRPr lang="en-US" dirty="0"/>
          </a:p>
        </p:txBody>
      </p:sp>
      <p:grpSp>
        <p:nvGrpSpPr>
          <p:cNvPr id="17" name="Graphic 5120" descr="A flying arrow">
            <a:extLst>
              <a:ext uri="{FF2B5EF4-FFF2-40B4-BE49-F238E27FC236}">
                <a16:creationId xmlns:a16="http://schemas.microsoft.com/office/drawing/2014/main" id="{9F649CC9-075E-FCAD-B3A8-143BCC7DD7C9}"/>
              </a:ext>
            </a:extLst>
          </p:cNvPr>
          <p:cNvGrpSpPr/>
          <p:nvPr/>
        </p:nvGrpSpPr>
        <p:grpSpPr>
          <a:xfrm rot="388923">
            <a:off x="4913492" y="4969580"/>
            <a:ext cx="2241593" cy="901755"/>
            <a:chOff x="7982475" y="2484729"/>
            <a:chExt cx="1565244" cy="901755"/>
          </a:xfrm>
        </p:grpSpPr>
        <p:sp>
          <p:nvSpPr>
            <p:cNvPr id="18" name="Freeform: Shape 17">
              <a:extLst>
                <a:ext uri="{FF2B5EF4-FFF2-40B4-BE49-F238E27FC236}">
                  <a16:creationId xmlns:a16="http://schemas.microsoft.com/office/drawing/2014/main" id="{AE7175EB-3705-7EA6-EF4F-84D4F8447FD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9B49456-9A8A-1807-E6FB-9FC8C679AA3F}"/>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95BA9E47-39E5-F471-FF45-C38FF9EC426D}"/>
              </a:ext>
            </a:extLst>
          </p:cNvPr>
          <p:cNvSpPr txBox="1"/>
          <p:nvPr/>
        </p:nvSpPr>
        <p:spPr>
          <a:xfrm>
            <a:off x="208594" y="563177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22" name="TextBox 21">
            <a:extLst>
              <a:ext uri="{FF2B5EF4-FFF2-40B4-BE49-F238E27FC236}">
                <a16:creationId xmlns:a16="http://schemas.microsoft.com/office/drawing/2014/main" id="{93629562-3ACB-7294-6141-51DA9C7F712E}"/>
              </a:ext>
            </a:extLst>
          </p:cNvPr>
          <p:cNvSpPr txBox="1"/>
          <p:nvPr/>
        </p:nvSpPr>
        <p:spPr>
          <a:xfrm>
            <a:off x="7663922" y="554041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pic>
        <p:nvPicPr>
          <p:cNvPr id="25" name="Picture 24">
            <a:extLst>
              <a:ext uri="{FF2B5EF4-FFF2-40B4-BE49-F238E27FC236}">
                <a16:creationId xmlns:a16="http://schemas.microsoft.com/office/drawing/2014/main" id="{F805FD9B-1D9F-8547-C186-932213C51E97}"/>
              </a:ext>
            </a:extLst>
          </p:cNvPr>
          <p:cNvPicPr>
            <a:picLocks noChangeAspect="1"/>
          </p:cNvPicPr>
          <p:nvPr/>
        </p:nvPicPr>
        <p:blipFill rotWithShape="1">
          <a:blip r:embed="rId6">
            <a:alphaModFix amt="20000"/>
            <a:extLst>
              <a:ext uri="{BEBA8EAE-BF5A-486C-A8C5-ECC9F3942E4B}">
                <a14:imgProps xmlns:a14="http://schemas.microsoft.com/office/drawing/2010/main">
                  <a14:imgLayer r:embed="rId7">
                    <a14:imgEffect>
                      <a14:artisticGlass/>
                    </a14:imgEffect>
                  </a14:imgLayer>
                </a14:imgProps>
              </a:ext>
            </a:extLst>
          </a:blip>
          <a:srcRect b="1053"/>
          <a:stretch/>
        </p:blipFill>
        <p:spPr>
          <a:xfrm>
            <a:off x="10339591" y="850939"/>
            <a:ext cx="1852409" cy="6007061"/>
          </a:xfrm>
          <a:prstGeom prst="rect">
            <a:avLst/>
          </a:prstGeom>
        </p:spPr>
      </p:pic>
      <p:grpSp>
        <p:nvGrpSpPr>
          <p:cNvPr id="27" name="Group 26">
            <a:extLst>
              <a:ext uri="{FF2B5EF4-FFF2-40B4-BE49-F238E27FC236}">
                <a16:creationId xmlns:a16="http://schemas.microsoft.com/office/drawing/2014/main" id="{5BB3EA2A-C0AD-D91B-EAFC-9AC2B1DE179B}"/>
              </a:ext>
            </a:extLst>
          </p:cNvPr>
          <p:cNvGrpSpPr/>
          <p:nvPr/>
        </p:nvGrpSpPr>
        <p:grpSpPr>
          <a:xfrm>
            <a:off x="6762706" y="2054721"/>
            <a:ext cx="2955393" cy="582613"/>
            <a:chOff x="6762706" y="2054721"/>
            <a:chExt cx="2955393" cy="582613"/>
          </a:xfrm>
        </p:grpSpPr>
        <p:pic>
          <p:nvPicPr>
            <p:cNvPr id="3" name="Picture 4" descr="How to Check For Drug Interactions - Public Health">
              <a:extLst>
                <a:ext uri="{FF2B5EF4-FFF2-40B4-BE49-F238E27FC236}">
                  <a16:creationId xmlns:a16="http://schemas.microsoft.com/office/drawing/2014/main" id="{D85EDB21-CE54-7354-5E0A-9B5FBB8E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Check For Drug Interactions - Public Health">
              <a:extLst>
                <a:ext uri="{FF2B5EF4-FFF2-40B4-BE49-F238E27FC236}">
                  <a16:creationId xmlns:a16="http://schemas.microsoft.com/office/drawing/2014/main" id="{46EA9DAE-45C9-0EDD-AF33-DBF29BF1C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FAE0B13E-02D3-8C3A-B310-077553CF580E}"/>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CA7325B-DCD9-4DCA-42EA-C8F7B2CC9852}"/>
              </a:ext>
            </a:extLst>
          </p:cNvPr>
          <p:cNvSpPr txBox="1"/>
          <p:nvPr/>
        </p:nvSpPr>
        <p:spPr>
          <a:xfrm>
            <a:off x="1829729" y="4346377"/>
            <a:ext cx="967911" cy="369332"/>
          </a:xfrm>
          <a:prstGeom prst="rect">
            <a:avLst/>
          </a:prstGeom>
          <a:noFill/>
        </p:spPr>
        <p:txBody>
          <a:bodyPr wrap="square">
            <a:spAutoFit/>
          </a:bodyPr>
          <a:lstStyle/>
          <a:p>
            <a:pPr algn="ctr"/>
            <a:r>
              <a:rPr lang="en-US" altLang="en-US" b="1" i="1" dirty="0"/>
              <a:t>Task 1</a:t>
            </a:r>
            <a:endParaRPr lang="en-US" i="1" dirty="0"/>
          </a:p>
        </p:txBody>
      </p:sp>
      <p:sp>
        <p:nvSpPr>
          <p:cNvPr id="29" name="TextBox 28">
            <a:extLst>
              <a:ext uri="{FF2B5EF4-FFF2-40B4-BE49-F238E27FC236}">
                <a16:creationId xmlns:a16="http://schemas.microsoft.com/office/drawing/2014/main" id="{58105111-C6C9-0618-0243-7D3CAF79B8F3}"/>
              </a:ext>
            </a:extLst>
          </p:cNvPr>
          <p:cNvSpPr txBox="1"/>
          <p:nvPr/>
        </p:nvSpPr>
        <p:spPr>
          <a:xfrm>
            <a:off x="8605342" y="4383206"/>
            <a:ext cx="967911" cy="369332"/>
          </a:xfrm>
          <a:prstGeom prst="rect">
            <a:avLst/>
          </a:prstGeom>
          <a:noFill/>
        </p:spPr>
        <p:txBody>
          <a:bodyPr wrap="square">
            <a:spAutoFit/>
          </a:bodyPr>
          <a:lstStyle/>
          <a:p>
            <a:pPr algn="ctr"/>
            <a:r>
              <a:rPr lang="en-US" altLang="en-US" b="1" i="1" dirty="0"/>
              <a:t>Task 2</a:t>
            </a:r>
            <a:endParaRPr lang="en-US" i="1" dirty="0"/>
          </a:p>
        </p:txBody>
      </p:sp>
    </p:spTree>
    <p:extLst>
      <p:ext uri="{BB962C8B-B14F-4D97-AF65-F5344CB8AC3E}">
        <p14:creationId xmlns:p14="http://schemas.microsoft.com/office/powerpoint/2010/main" val="13575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2" grpId="0"/>
      <p:bldP spid="14" grpId="0"/>
      <p:bldP spid="15" grpId="0"/>
      <p:bldP spid="16" grpId="0"/>
      <p:bldP spid="20" grpId="0"/>
      <p:bldP spid="22"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73C3F9-A72F-BB23-4532-0B189B1F4D89}"/>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p>
        </p:txBody>
      </p:sp>
      <p:sp>
        <p:nvSpPr>
          <p:cNvPr id="13" name="TextBox 12">
            <a:extLst>
              <a:ext uri="{FF2B5EF4-FFF2-40B4-BE49-F238E27FC236}">
                <a16:creationId xmlns:a16="http://schemas.microsoft.com/office/drawing/2014/main" id="{6867E29C-56AE-176F-6EF7-7367222A94D3}"/>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21" name="Oval 20">
            <a:extLst>
              <a:ext uri="{FF2B5EF4-FFF2-40B4-BE49-F238E27FC236}">
                <a16:creationId xmlns:a16="http://schemas.microsoft.com/office/drawing/2014/main" id="{3A9931CC-FF44-1ED4-196F-9DD04878355C}"/>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2" name="Oval 21">
            <a:extLst>
              <a:ext uri="{FF2B5EF4-FFF2-40B4-BE49-F238E27FC236}">
                <a16:creationId xmlns:a16="http://schemas.microsoft.com/office/drawing/2014/main" id="{C3B045CF-036E-A8D1-138D-0AFBE1FBF29C}"/>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3" name="Oval 22">
            <a:extLst>
              <a:ext uri="{FF2B5EF4-FFF2-40B4-BE49-F238E27FC236}">
                <a16:creationId xmlns:a16="http://schemas.microsoft.com/office/drawing/2014/main" id="{D787BAA4-0ACD-44F5-8ADB-A9F6281ECC93}"/>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47B6308-5CCD-9F73-B481-B0EC390A9C08}"/>
              </a:ext>
            </a:extLst>
          </p:cNvPr>
          <p:cNvSpPr/>
          <p:nvPr/>
        </p:nvSpPr>
        <p:spPr>
          <a:xfrm>
            <a:off x="4167183" y="225174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40" name="Isosceles Triangle 39">
            <a:extLst>
              <a:ext uri="{FF2B5EF4-FFF2-40B4-BE49-F238E27FC236}">
                <a16:creationId xmlns:a16="http://schemas.microsoft.com/office/drawing/2014/main" id="{C1801B61-F631-5DF6-3065-8B4251865DA0}"/>
              </a:ext>
            </a:extLst>
          </p:cNvPr>
          <p:cNvSpPr/>
          <p:nvPr/>
        </p:nvSpPr>
        <p:spPr>
          <a:xfrm>
            <a:off x="4167183" y="220465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4167183" y="2161476"/>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4123854" y="21830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79" name="TextBox 78">
            <a:extLst>
              <a:ext uri="{FF2B5EF4-FFF2-40B4-BE49-F238E27FC236}">
                <a16:creationId xmlns:a16="http://schemas.microsoft.com/office/drawing/2014/main" id="{EA529E2E-80C4-0899-CB6E-4EC348CEE583}"/>
              </a:ext>
            </a:extLst>
          </p:cNvPr>
          <p:cNvSpPr txBox="1"/>
          <p:nvPr/>
        </p:nvSpPr>
        <p:spPr>
          <a:xfrm>
            <a:off x="2796709" y="2367237"/>
            <a:ext cx="1692941" cy="400110"/>
          </a:xfrm>
          <a:prstGeom prst="rect">
            <a:avLst/>
          </a:prstGeom>
          <a:noFill/>
        </p:spPr>
        <p:txBody>
          <a:bodyPr wrap="square" rtlCol="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Non-PK DDI </a:t>
            </a:r>
            <a:endParaRPr lang="en-US" sz="2000" dirty="0">
              <a:solidFill>
                <a:schemeClr val="accent2">
                  <a:lumMod val="75000"/>
                </a:schemeClr>
              </a:solidFill>
            </a:endParaRPr>
          </a:p>
        </p:txBody>
      </p:sp>
      <p:sp>
        <p:nvSpPr>
          <p:cNvPr id="82" name="TextBox 81">
            <a:extLst>
              <a:ext uri="{FF2B5EF4-FFF2-40B4-BE49-F238E27FC236}">
                <a16:creationId xmlns:a16="http://schemas.microsoft.com/office/drawing/2014/main" id="{43A65D18-68CF-E97F-A7EC-B751A8CEB1ED}"/>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83" name="Slide Number Placeholder 82">
            <a:extLst>
              <a:ext uri="{FF2B5EF4-FFF2-40B4-BE49-F238E27FC236}">
                <a16:creationId xmlns:a16="http://schemas.microsoft.com/office/drawing/2014/main" id="{57351DC3-9D26-0656-C94F-5AD599D994ED}"/>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4</a:t>
            </a:fld>
            <a:endParaRPr lang="en-US" sz="1400" dirty="0"/>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15" name="Isosceles Triangle 14">
            <a:extLst>
              <a:ext uri="{FF2B5EF4-FFF2-40B4-BE49-F238E27FC236}">
                <a16:creationId xmlns:a16="http://schemas.microsoft.com/office/drawing/2014/main" id="{BBDB3D0E-20C7-3B63-4E18-6E791707E169}"/>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9811C659-46CD-1227-1F6F-B4C5B8ABCC9F}"/>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6F9A5E2-18BB-10DB-9896-F51D4856BAF1}"/>
              </a:ext>
            </a:extLst>
          </p:cNvPr>
          <p:cNvSpPr txBox="1">
            <a:spLocks/>
          </p:cNvSpPr>
          <p:nvPr/>
        </p:nvSpPr>
        <p:spPr>
          <a:xfrm>
            <a:off x="142240" y="24624"/>
            <a:ext cx="12395199"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Introduction (prior): </a:t>
            </a:r>
            <a:r>
              <a:rPr lang="en-US" sz="3200" dirty="0"/>
              <a:t>Two-Step NLP Pipeline for Pharmacokinetic DDIs</a:t>
            </a:r>
          </a:p>
        </p:txBody>
      </p:sp>
    </p:spTree>
    <p:extLst>
      <p:ext uri="{BB962C8B-B14F-4D97-AF65-F5344CB8AC3E}">
        <p14:creationId xmlns:p14="http://schemas.microsoft.com/office/powerpoint/2010/main" val="1547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85185E-6 L 0.1694 0.06389 " pathEditMode="relative" rAng="0" ptsTypes="AA">
                                      <p:cBhvr>
                                        <p:cTn id="6" dur="1000" fill="hold"/>
                                        <p:tgtEl>
                                          <p:spTgt spid="22"/>
                                        </p:tgtEl>
                                        <p:attrNameLst>
                                          <p:attrName>ppt_x</p:attrName>
                                          <p:attrName>ppt_y</p:attrName>
                                        </p:attrNameLst>
                                      </p:cBhvr>
                                      <p:rCtr x="8464" y="3194"/>
                                    </p:animMotion>
                                  </p:childTnLst>
                                </p:cTn>
                              </p:par>
                              <p:par>
                                <p:cTn id="7" presetID="27" presetClass="emph" presetSubtype="0" fill="remove" grpId="0" nodeType="withEffect">
                                  <p:stCondLst>
                                    <p:cond delay="1000"/>
                                  </p:stCondLst>
                                  <p:childTnLst>
                                    <p:animClr clrSpc="rgb" dir="cw">
                                      <p:cBhvr override="childStyle">
                                        <p:cTn id="8" dur="375" autoRev="1" fill="remove"/>
                                        <p:tgtEl>
                                          <p:spTgt spid="20"/>
                                        </p:tgtEl>
                                        <p:attrNameLst>
                                          <p:attrName>style.color</p:attrName>
                                        </p:attrNameLst>
                                      </p:cBhvr>
                                      <p:to>
                                        <a:schemeClr val="bg1"/>
                                      </p:to>
                                    </p:animClr>
                                    <p:animClr clrSpc="rgb" dir="cw">
                                      <p:cBhvr>
                                        <p:cTn id="9" dur="375" autoRev="1" fill="remove"/>
                                        <p:tgtEl>
                                          <p:spTgt spid="20"/>
                                        </p:tgtEl>
                                        <p:attrNameLst>
                                          <p:attrName>fillcolor</p:attrName>
                                        </p:attrNameLst>
                                      </p:cBhvr>
                                      <p:to>
                                        <a:schemeClr val="bg1"/>
                                      </p:to>
                                    </p:animClr>
                                    <p:set>
                                      <p:cBhvr>
                                        <p:cTn id="10" dur="375" autoRev="1" fill="remove"/>
                                        <p:tgtEl>
                                          <p:spTgt spid="20"/>
                                        </p:tgtEl>
                                        <p:attrNameLst>
                                          <p:attrName>fill.type</p:attrName>
                                        </p:attrNameLst>
                                      </p:cBhvr>
                                      <p:to>
                                        <p:strVal val="solid"/>
                                      </p:to>
                                    </p:set>
                                    <p:set>
                                      <p:cBhvr>
                                        <p:cTn id="11" dur="375" autoRev="1" fill="remove"/>
                                        <p:tgtEl>
                                          <p:spTgt spid="20"/>
                                        </p:tgtEl>
                                        <p:attrNameLst>
                                          <p:attrName>fill.on</p:attrName>
                                        </p:attrNameLst>
                                      </p:cBhvr>
                                      <p:to>
                                        <p:strVal val="true"/>
                                      </p:to>
                                    </p:set>
                                  </p:childTnLst>
                                </p:cTn>
                              </p:par>
                              <p:par>
                                <p:cTn id="12" presetID="42" presetClass="path" presetSubtype="0" accel="50000" decel="50000" fill="hold" grpId="0" nodeType="withEffect">
                                  <p:stCondLst>
                                    <p:cond delay="1500"/>
                                  </p:stCondLst>
                                  <p:childTnLst>
                                    <p:animMotion origin="layout" path="M -3.75E-6 3.33333E-6 L 0.17058 0.00139 " pathEditMode="relative" rAng="0" ptsTypes="AA">
                                      <p:cBhvr>
                                        <p:cTn id="13" dur="1000" fill="hold"/>
                                        <p:tgtEl>
                                          <p:spTgt spid="21"/>
                                        </p:tgtEl>
                                        <p:attrNameLst>
                                          <p:attrName>ppt_x</p:attrName>
                                          <p:attrName>ppt_y</p:attrName>
                                        </p:attrNameLst>
                                      </p:cBhvr>
                                      <p:rCtr x="8529" y="69"/>
                                    </p:animMotion>
                                  </p:childTnLst>
                                </p:cTn>
                              </p:par>
                              <p:par>
                                <p:cTn id="14" presetID="27" presetClass="emph" presetSubtype="0" fill="remove" grpId="1" nodeType="withEffect">
                                  <p:stCondLst>
                                    <p:cond delay="2250"/>
                                  </p:stCondLst>
                                  <p:childTnLst>
                                    <p:animClr clrSpc="rgb" dir="cw">
                                      <p:cBhvr override="childStyle">
                                        <p:cTn id="15" dur="375" autoRev="1" fill="remove"/>
                                        <p:tgtEl>
                                          <p:spTgt spid="20"/>
                                        </p:tgtEl>
                                        <p:attrNameLst>
                                          <p:attrName>style.color</p:attrName>
                                        </p:attrNameLst>
                                      </p:cBhvr>
                                      <p:to>
                                        <a:schemeClr val="bg1"/>
                                      </p:to>
                                    </p:animClr>
                                    <p:animClr clrSpc="rgb" dir="cw">
                                      <p:cBhvr>
                                        <p:cTn id="16" dur="375" autoRev="1" fill="remove"/>
                                        <p:tgtEl>
                                          <p:spTgt spid="20"/>
                                        </p:tgtEl>
                                        <p:attrNameLst>
                                          <p:attrName>fillcolor</p:attrName>
                                        </p:attrNameLst>
                                      </p:cBhvr>
                                      <p:to>
                                        <a:schemeClr val="bg1"/>
                                      </p:to>
                                    </p:animClr>
                                    <p:set>
                                      <p:cBhvr>
                                        <p:cTn id="17" dur="375" autoRev="1" fill="remove"/>
                                        <p:tgtEl>
                                          <p:spTgt spid="20"/>
                                        </p:tgtEl>
                                        <p:attrNameLst>
                                          <p:attrName>fill.type</p:attrName>
                                        </p:attrNameLst>
                                      </p:cBhvr>
                                      <p:to>
                                        <p:strVal val="solid"/>
                                      </p:to>
                                    </p:set>
                                    <p:set>
                                      <p:cBhvr>
                                        <p:cTn id="18" dur="375" autoRev="1" fill="remove"/>
                                        <p:tgtEl>
                                          <p:spTgt spid="20"/>
                                        </p:tgtEl>
                                        <p:attrNameLst>
                                          <p:attrName>fill.on</p:attrName>
                                        </p:attrNameLst>
                                      </p:cBhvr>
                                      <p:to>
                                        <p:strVal val="true"/>
                                      </p:to>
                                    </p:set>
                                  </p:childTnLst>
                                </p:cTn>
                              </p:par>
                              <p:par>
                                <p:cTn id="19" presetID="42" presetClass="path" presetSubtype="0" accel="50000" decel="50000" fill="hold" grpId="0" nodeType="withEffect">
                                  <p:stCondLst>
                                    <p:cond delay="2750"/>
                                  </p:stCondLst>
                                  <p:childTnLst>
                                    <p:animMotion origin="layout" path="M -3.75E-6 -1.85185E-6 L 0.17019 -0.06412 " pathEditMode="relative" rAng="0" ptsTypes="AA">
                                      <p:cBhvr>
                                        <p:cTn id="20" dur="1000" fill="hold"/>
                                        <p:tgtEl>
                                          <p:spTgt spid="23"/>
                                        </p:tgtEl>
                                        <p:attrNameLst>
                                          <p:attrName>ppt_x</p:attrName>
                                          <p:attrName>ppt_y</p:attrName>
                                        </p:attrNameLst>
                                      </p:cBhvr>
                                      <p:rCtr x="8503" y="-3218"/>
                                    </p:animMotion>
                                  </p:childTnLst>
                                </p:cTn>
                              </p:par>
                              <p:par>
                                <p:cTn id="21" presetID="27" presetClass="emph" presetSubtype="0" fill="remove" grpId="2" nodeType="withEffect">
                                  <p:stCondLst>
                                    <p:cond delay="3500"/>
                                  </p:stCondLst>
                                  <p:childTnLst>
                                    <p:animClr clrSpc="rgb" dir="cw">
                                      <p:cBhvr override="childStyle">
                                        <p:cTn id="22" dur="375" autoRev="1" fill="remove"/>
                                        <p:tgtEl>
                                          <p:spTgt spid="20"/>
                                        </p:tgtEl>
                                        <p:attrNameLst>
                                          <p:attrName>style.color</p:attrName>
                                        </p:attrNameLst>
                                      </p:cBhvr>
                                      <p:to>
                                        <a:schemeClr val="bg1"/>
                                      </p:to>
                                    </p:animClr>
                                    <p:animClr clrSpc="rgb" dir="cw">
                                      <p:cBhvr>
                                        <p:cTn id="23" dur="375" autoRev="1" fill="remove"/>
                                        <p:tgtEl>
                                          <p:spTgt spid="20"/>
                                        </p:tgtEl>
                                        <p:attrNameLst>
                                          <p:attrName>fillcolor</p:attrName>
                                        </p:attrNameLst>
                                      </p:cBhvr>
                                      <p:to>
                                        <a:schemeClr val="bg1"/>
                                      </p:to>
                                    </p:animClr>
                                    <p:set>
                                      <p:cBhvr>
                                        <p:cTn id="24" dur="375" autoRev="1" fill="remove"/>
                                        <p:tgtEl>
                                          <p:spTgt spid="20"/>
                                        </p:tgtEl>
                                        <p:attrNameLst>
                                          <p:attrName>fill.type</p:attrName>
                                        </p:attrNameLst>
                                      </p:cBhvr>
                                      <p:to>
                                        <p:strVal val="solid"/>
                                      </p:to>
                                    </p:set>
                                    <p:set>
                                      <p:cBhvr>
                                        <p:cTn id="25" dur="375" autoRev="1" fill="remove"/>
                                        <p:tgtEl>
                                          <p:spTgt spid="20"/>
                                        </p:tgtEl>
                                        <p:attrNameLst>
                                          <p:attrName>fill.on</p:attrName>
                                        </p:attrNameLst>
                                      </p:cBhvr>
                                      <p:to>
                                        <p:strVal val="true"/>
                                      </p:to>
                                    </p:set>
                                  </p:childTnLst>
                                </p:cTn>
                              </p:par>
                              <p:par>
                                <p:cTn id="26" presetID="27" presetClass="emph" presetSubtype="0" fill="remove" grpId="3" nodeType="withEffect">
                                  <p:stCondLst>
                                    <p:cond delay="425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1" presetClass="entr" presetSubtype="0" fill="hold" grpId="0" nodeType="withEffect">
                                  <p:stCondLst>
                                    <p:cond delay="5000"/>
                                  </p:stCondLst>
                                  <p:childTnLst>
                                    <p:set>
                                      <p:cBhvr>
                                        <p:cTn id="32" dur="1" fill="hold">
                                          <p:stCondLst>
                                            <p:cond delay="0"/>
                                          </p:stCondLst>
                                        </p:cTn>
                                        <p:tgtEl>
                                          <p:spTgt spid="79"/>
                                        </p:tgtEl>
                                        <p:attrNameLst>
                                          <p:attrName>style.visibility</p:attrName>
                                        </p:attrNameLst>
                                      </p:cBhvr>
                                      <p:to>
                                        <p:strVal val="visible"/>
                                      </p:to>
                                    </p:set>
                                  </p:childTnLst>
                                </p:cTn>
                              </p:par>
                              <p:par>
                                <p:cTn id="33" presetID="42" presetClass="path" presetSubtype="0" accel="50000" decel="50000" fill="hold" grpId="0" nodeType="withEffect">
                                  <p:stCondLst>
                                    <p:cond delay="5000"/>
                                  </p:stCondLst>
                                  <p:childTnLst>
                                    <p:animMotion origin="layout" path="M 4.58333E-6 -0.01042 L 0.22851 -0.07801 " pathEditMode="relative" rAng="0" ptsTypes="AA">
                                      <p:cBhvr>
                                        <p:cTn id="34" dur="750" fill="hold"/>
                                        <p:tgtEl>
                                          <p:spTgt spid="39"/>
                                        </p:tgtEl>
                                        <p:attrNameLst>
                                          <p:attrName>ppt_x</p:attrName>
                                          <p:attrName>ppt_y</p:attrName>
                                        </p:attrNameLst>
                                      </p:cBhvr>
                                      <p:rCtr x="11419" y="-3380"/>
                                    </p:animMotion>
                                  </p:childTnLst>
                                </p:cTn>
                              </p:par>
                              <p:par>
                                <p:cTn id="35" presetID="1" presetClass="exit" presetSubtype="0" fill="hold" grpId="1" nodeType="withEffect">
                                  <p:stCondLst>
                                    <p:cond delay="5750"/>
                                  </p:stCondLst>
                                  <p:childTnLst>
                                    <p:set>
                                      <p:cBhvr>
                                        <p:cTn id="36" dur="1" fill="hold">
                                          <p:stCondLst>
                                            <p:cond delay="0"/>
                                          </p:stCondLst>
                                        </p:cTn>
                                        <p:tgtEl>
                                          <p:spTgt spid="79"/>
                                        </p:tgtEl>
                                        <p:attrNameLst>
                                          <p:attrName>style.visibility</p:attrName>
                                        </p:attrNameLst>
                                      </p:cBhvr>
                                      <p:to>
                                        <p:strVal val="hidden"/>
                                      </p:to>
                                    </p:set>
                                  </p:childTnLst>
                                </p:cTn>
                              </p:par>
                              <p:par>
                                <p:cTn id="37" presetID="27" presetClass="emph" presetSubtype="0" fill="remove" grpId="4" nodeType="withEffect">
                                  <p:stCondLst>
                                    <p:cond delay="5700"/>
                                  </p:stCondLst>
                                  <p:childTnLst>
                                    <p:animClr clrSpc="rgb" dir="cw">
                                      <p:cBhvr override="childStyle">
                                        <p:cTn id="38" dur="375" autoRev="1" fill="remove"/>
                                        <p:tgtEl>
                                          <p:spTgt spid="20"/>
                                        </p:tgtEl>
                                        <p:attrNameLst>
                                          <p:attrName>style.color</p:attrName>
                                        </p:attrNameLst>
                                      </p:cBhvr>
                                      <p:to>
                                        <a:schemeClr val="bg1"/>
                                      </p:to>
                                    </p:animClr>
                                    <p:animClr clrSpc="rgb" dir="cw">
                                      <p:cBhvr>
                                        <p:cTn id="39" dur="375" autoRev="1" fill="remove"/>
                                        <p:tgtEl>
                                          <p:spTgt spid="20"/>
                                        </p:tgtEl>
                                        <p:attrNameLst>
                                          <p:attrName>fillcolor</p:attrName>
                                        </p:attrNameLst>
                                      </p:cBhvr>
                                      <p:to>
                                        <a:schemeClr val="bg1"/>
                                      </p:to>
                                    </p:animClr>
                                    <p:set>
                                      <p:cBhvr>
                                        <p:cTn id="40" dur="375" autoRev="1" fill="remove"/>
                                        <p:tgtEl>
                                          <p:spTgt spid="20"/>
                                        </p:tgtEl>
                                        <p:attrNameLst>
                                          <p:attrName>fill.type</p:attrName>
                                        </p:attrNameLst>
                                      </p:cBhvr>
                                      <p:to>
                                        <p:strVal val="solid"/>
                                      </p:to>
                                    </p:set>
                                    <p:set>
                                      <p:cBhvr>
                                        <p:cTn id="41" dur="375" autoRev="1" fill="remove"/>
                                        <p:tgtEl>
                                          <p:spTgt spid="20"/>
                                        </p:tgtEl>
                                        <p:attrNameLst>
                                          <p:attrName>fill.on</p:attrName>
                                        </p:attrNameLst>
                                      </p:cBhvr>
                                      <p:to>
                                        <p:strVal val="true"/>
                                      </p:to>
                                    </p:set>
                                  </p:childTnLst>
                                </p:cTn>
                              </p:par>
                              <p:par>
                                <p:cTn id="42" presetID="27" presetClass="emph" presetSubtype="0" fill="remove" grpId="7" nodeType="withEffect">
                                  <p:stCondLst>
                                    <p:cond delay="6250"/>
                                  </p:stCondLst>
                                  <p:childTnLst>
                                    <p:animClr clrSpc="rgb" dir="cw">
                                      <p:cBhvr override="childStyle">
                                        <p:cTn id="43" dur="375" autoRev="1" fill="remove"/>
                                        <p:tgtEl>
                                          <p:spTgt spid="20"/>
                                        </p:tgtEl>
                                        <p:attrNameLst>
                                          <p:attrName>style.color</p:attrName>
                                        </p:attrNameLst>
                                      </p:cBhvr>
                                      <p:to>
                                        <a:schemeClr val="bg1"/>
                                      </p:to>
                                    </p:animClr>
                                    <p:animClr clrSpc="rgb" dir="cw">
                                      <p:cBhvr>
                                        <p:cTn id="44" dur="375" autoRev="1" fill="remove"/>
                                        <p:tgtEl>
                                          <p:spTgt spid="20"/>
                                        </p:tgtEl>
                                        <p:attrNameLst>
                                          <p:attrName>fillcolor</p:attrName>
                                        </p:attrNameLst>
                                      </p:cBhvr>
                                      <p:to>
                                        <a:schemeClr val="bg1"/>
                                      </p:to>
                                    </p:animClr>
                                    <p:set>
                                      <p:cBhvr>
                                        <p:cTn id="45" dur="375" autoRev="1" fill="remove"/>
                                        <p:tgtEl>
                                          <p:spTgt spid="20"/>
                                        </p:tgtEl>
                                        <p:attrNameLst>
                                          <p:attrName>fill.type</p:attrName>
                                        </p:attrNameLst>
                                      </p:cBhvr>
                                      <p:to>
                                        <p:strVal val="solid"/>
                                      </p:to>
                                    </p:set>
                                    <p:set>
                                      <p:cBhvr>
                                        <p:cTn id="46" dur="375" autoRev="1" fill="remove"/>
                                        <p:tgtEl>
                                          <p:spTgt spid="20"/>
                                        </p:tgtEl>
                                        <p:attrNameLst>
                                          <p:attrName>fill.on</p:attrName>
                                        </p:attrNameLst>
                                      </p:cBhvr>
                                      <p:to>
                                        <p:strVal val="true"/>
                                      </p:to>
                                    </p:set>
                                  </p:childTnLst>
                                </p:cTn>
                              </p:par>
                              <p:par>
                                <p:cTn id="47" presetID="1" presetClass="entr" presetSubtype="0" fill="hold" grpId="0" nodeType="withEffect">
                                  <p:stCondLst>
                                    <p:cond delay="7000"/>
                                  </p:stCondLst>
                                  <p:childTnLst>
                                    <p:set>
                                      <p:cBhvr>
                                        <p:cTn id="48" dur="1" fill="hold">
                                          <p:stCondLst>
                                            <p:cond delay="0"/>
                                          </p:stCondLst>
                                        </p:cTn>
                                        <p:tgtEl>
                                          <p:spTgt spid="78"/>
                                        </p:tgtEl>
                                        <p:attrNameLst>
                                          <p:attrName>style.visibility</p:attrName>
                                        </p:attrNameLst>
                                      </p:cBhvr>
                                      <p:to>
                                        <p:strVal val="visible"/>
                                      </p:to>
                                    </p:set>
                                  </p:childTnLst>
                                </p:cTn>
                              </p:par>
                              <p:par>
                                <p:cTn id="49" presetID="42" presetClass="path" presetSubtype="0" accel="50000" decel="50000" fill="hold" grpId="0" nodeType="withEffect">
                                  <p:stCondLst>
                                    <p:cond delay="7000"/>
                                  </p:stCondLst>
                                  <p:childTnLst>
                                    <p:animMotion origin="layout" path="M 4.58333E-6 -0.01042 L 0.22851 -0.02361 " pathEditMode="relative" rAng="0" ptsTypes="AA">
                                      <p:cBhvr>
                                        <p:cTn id="50" dur="750" fill="hold"/>
                                        <p:tgtEl>
                                          <p:spTgt spid="40"/>
                                        </p:tgtEl>
                                        <p:attrNameLst>
                                          <p:attrName>ppt_x</p:attrName>
                                          <p:attrName>ppt_y</p:attrName>
                                        </p:attrNameLst>
                                      </p:cBhvr>
                                      <p:rCtr x="11419" y="-671"/>
                                    </p:animMotion>
                                  </p:childTnLst>
                                </p:cTn>
                              </p:par>
                              <p:par>
                                <p:cTn id="51" presetID="1" presetClass="exit" presetSubtype="0" fill="hold" grpId="1" nodeType="withEffect">
                                  <p:stCondLst>
                                    <p:cond delay="7750"/>
                                  </p:stCondLst>
                                  <p:childTnLst>
                                    <p:set>
                                      <p:cBhvr>
                                        <p:cTn id="52" dur="1" fill="hold">
                                          <p:stCondLst>
                                            <p:cond delay="0"/>
                                          </p:stCondLst>
                                        </p:cTn>
                                        <p:tgtEl>
                                          <p:spTgt spid="78"/>
                                        </p:tgtEl>
                                        <p:attrNameLst>
                                          <p:attrName>style.visibility</p:attrName>
                                        </p:attrNameLst>
                                      </p:cBhvr>
                                      <p:to>
                                        <p:strVal val="hidden"/>
                                      </p:to>
                                    </p:set>
                                  </p:childTnLst>
                                </p:cTn>
                              </p:par>
                              <p:par>
                                <p:cTn id="53" presetID="27" presetClass="emph" presetSubtype="0" fill="remove" grpId="5" nodeType="withEffect">
                                  <p:stCondLst>
                                    <p:cond delay="7250"/>
                                  </p:stCondLst>
                                  <p:childTnLst>
                                    <p:animClr clrSpc="rgb" dir="cw">
                                      <p:cBhvr override="childStyle">
                                        <p:cTn id="54" dur="375" autoRev="1" fill="remove"/>
                                        <p:tgtEl>
                                          <p:spTgt spid="20"/>
                                        </p:tgtEl>
                                        <p:attrNameLst>
                                          <p:attrName>style.color</p:attrName>
                                        </p:attrNameLst>
                                      </p:cBhvr>
                                      <p:to>
                                        <a:schemeClr val="bg1"/>
                                      </p:to>
                                    </p:animClr>
                                    <p:animClr clrSpc="rgb" dir="cw">
                                      <p:cBhvr>
                                        <p:cTn id="55" dur="375" autoRev="1" fill="remove"/>
                                        <p:tgtEl>
                                          <p:spTgt spid="20"/>
                                        </p:tgtEl>
                                        <p:attrNameLst>
                                          <p:attrName>fillcolor</p:attrName>
                                        </p:attrNameLst>
                                      </p:cBhvr>
                                      <p:to>
                                        <a:schemeClr val="bg1"/>
                                      </p:to>
                                    </p:animClr>
                                    <p:set>
                                      <p:cBhvr>
                                        <p:cTn id="56" dur="375" autoRev="1" fill="remove"/>
                                        <p:tgtEl>
                                          <p:spTgt spid="20"/>
                                        </p:tgtEl>
                                        <p:attrNameLst>
                                          <p:attrName>fill.type</p:attrName>
                                        </p:attrNameLst>
                                      </p:cBhvr>
                                      <p:to>
                                        <p:strVal val="solid"/>
                                      </p:to>
                                    </p:set>
                                    <p:set>
                                      <p:cBhvr>
                                        <p:cTn id="57" dur="375" autoRev="1" fill="remove"/>
                                        <p:tgtEl>
                                          <p:spTgt spid="20"/>
                                        </p:tgtEl>
                                        <p:attrNameLst>
                                          <p:attrName>fill.on</p:attrName>
                                        </p:attrNameLst>
                                      </p:cBhvr>
                                      <p:to>
                                        <p:strVal val="true"/>
                                      </p:to>
                                    </p:set>
                                  </p:childTnLst>
                                </p:cTn>
                              </p:par>
                              <p:par>
                                <p:cTn id="58" presetID="27" presetClass="emph" presetSubtype="0" fill="remove" grpId="8" nodeType="withEffect">
                                  <p:stCondLst>
                                    <p:cond delay="8000"/>
                                  </p:stCondLst>
                                  <p:childTnLst>
                                    <p:animClr clrSpc="rgb" dir="cw">
                                      <p:cBhvr override="childStyle">
                                        <p:cTn id="59" dur="375" autoRev="1" fill="remove"/>
                                        <p:tgtEl>
                                          <p:spTgt spid="20"/>
                                        </p:tgtEl>
                                        <p:attrNameLst>
                                          <p:attrName>style.color</p:attrName>
                                        </p:attrNameLst>
                                      </p:cBhvr>
                                      <p:to>
                                        <a:schemeClr val="bg1"/>
                                      </p:to>
                                    </p:animClr>
                                    <p:animClr clrSpc="rgb" dir="cw">
                                      <p:cBhvr>
                                        <p:cTn id="60" dur="375" autoRev="1" fill="remove"/>
                                        <p:tgtEl>
                                          <p:spTgt spid="20"/>
                                        </p:tgtEl>
                                        <p:attrNameLst>
                                          <p:attrName>fillcolor</p:attrName>
                                        </p:attrNameLst>
                                      </p:cBhvr>
                                      <p:to>
                                        <a:schemeClr val="bg1"/>
                                      </p:to>
                                    </p:animClr>
                                    <p:set>
                                      <p:cBhvr>
                                        <p:cTn id="61" dur="375" autoRev="1" fill="remove"/>
                                        <p:tgtEl>
                                          <p:spTgt spid="20"/>
                                        </p:tgtEl>
                                        <p:attrNameLst>
                                          <p:attrName>fill.type</p:attrName>
                                        </p:attrNameLst>
                                      </p:cBhvr>
                                      <p:to>
                                        <p:strVal val="solid"/>
                                      </p:to>
                                    </p:set>
                                    <p:set>
                                      <p:cBhvr>
                                        <p:cTn id="62" dur="375" autoRev="1" fill="remove"/>
                                        <p:tgtEl>
                                          <p:spTgt spid="20"/>
                                        </p:tgtEl>
                                        <p:attrNameLst>
                                          <p:attrName>fill.on</p:attrName>
                                        </p:attrNameLst>
                                      </p:cBhvr>
                                      <p:to>
                                        <p:strVal val="true"/>
                                      </p:to>
                                    </p:set>
                                  </p:childTnLst>
                                </p:cTn>
                              </p:par>
                              <p:par>
                                <p:cTn id="63" presetID="1" presetClass="entr" presetSubtype="0" fill="hold" grpId="2" nodeType="withEffect">
                                  <p:stCondLst>
                                    <p:cond delay="8750"/>
                                  </p:stCondLst>
                                  <p:childTnLst>
                                    <p:set>
                                      <p:cBhvr>
                                        <p:cTn id="64" dur="1" fill="hold">
                                          <p:stCondLst>
                                            <p:cond delay="0"/>
                                          </p:stCondLst>
                                        </p:cTn>
                                        <p:tgtEl>
                                          <p:spTgt spid="79"/>
                                        </p:tgtEl>
                                        <p:attrNameLst>
                                          <p:attrName>style.visibility</p:attrName>
                                        </p:attrNameLst>
                                      </p:cBhvr>
                                      <p:to>
                                        <p:strVal val="visible"/>
                                      </p:to>
                                    </p:set>
                                  </p:childTnLst>
                                </p:cTn>
                              </p:par>
                              <p:par>
                                <p:cTn id="65" presetID="42" presetClass="path" presetSubtype="0" accel="50000" decel="50000" fill="hold" grpId="0" nodeType="withEffect">
                                  <p:stCondLst>
                                    <p:cond delay="8750"/>
                                  </p:stCondLst>
                                  <p:childTnLst>
                                    <p:animMotion origin="layout" path="M 4.58333E-6 -0.01042 L 0.22812 0.03634 " pathEditMode="relative" rAng="0" ptsTypes="AA">
                                      <p:cBhvr>
                                        <p:cTn id="66" dur="750" fill="hold"/>
                                        <p:tgtEl>
                                          <p:spTgt spid="41"/>
                                        </p:tgtEl>
                                        <p:attrNameLst>
                                          <p:attrName>ppt_x</p:attrName>
                                          <p:attrName>ppt_y</p:attrName>
                                        </p:attrNameLst>
                                      </p:cBhvr>
                                      <p:rCtr x="11406" y="2338"/>
                                    </p:animMotion>
                                  </p:childTnLst>
                                </p:cTn>
                              </p:par>
                              <p:par>
                                <p:cTn id="67" presetID="1" presetClass="exit" presetSubtype="0" fill="hold" grpId="3" nodeType="withEffect">
                                  <p:stCondLst>
                                    <p:cond delay="9500"/>
                                  </p:stCondLst>
                                  <p:childTnLst>
                                    <p:set>
                                      <p:cBhvr>
                                        <p:cTn id="68" dur="1" fill="hold">
                                          <p:stCondLst>
                                            <p:cond delay="0"/>
                                          </p:stCondLst>
                                        </p:cTn>
                                        <p:tgtEl>
                                          <p:spTgt spid="79"/>
                                        </p:tgtEl>
                                        <p:attrNameLst>
                                          <p:attrName>style.visibility</p:attrName>
                                        </p:attrNameLst>
                                      </p:cBhvr>
                                      <p:to>
                                        <p:strVal val="hidden"/>
                                      </p:to>
                                    </p:set>
                                  </p:childTnLst>
                                </p:cTn>
                              </p:par>
                              <p:par>
                                <p:cTn id="69" presetID="27" presetClass="emph" presetSubtype="0" fill="remove" grpId="6" nodeType="withEffect">
                                  <p:stCondLst>
                                    <p:cond delay="9500"/>
                                  </p:stCondLst>
                                  <p:childTnLst>
                                    <p:animClr clrSpc="rgb" dir="cw">
                                      <p:cBhvr override="childStyle">
                                        <p:cTn id="70" dur="375" autoRev="1" fill="remove"/>
                                        <p:tgtEl>
                                          <p:spTgt spid="20"/>
                                        </p:tgtEl>
                                        <p:attrNameLst>
                                          <p:attrName>style.color</p:attrName>
                                        </p:attrNameLst>
                                      </p:cBhvr>
                                      <p:to>
                                        <a:schemeClr val="bg1"/>
                                      </p:to>
                                    </p:animClr>
                                    <p:animClr clrSpc="rgb" dir="cw">
                                      <p:cBhvr>
                                        <p:cTn id="71" dur="375" autoRev="1" fill="remove"/>
                                        <p:tgtEl>
                                          <p:spTgt spid="20"/>
                                        </p:tgtEl>
                                        <p:attrNameLst>
                                          <p:attrName>fillcolor</p:attrName>
                                        </p:attrNameLst>
                                      </p:cBhvr>
                                      <p:to>
                                        <a:schemeClr val="bg1"/>
                                      </p:to>
                                    </p:animClr>
                                    <p:set>
                                      <p:cBhvr>
                                        <p:cTn id="72" dur="375" autoRev="1" fill="remove"/>
                                        <p:tgtEl>
                                          <p:spTgt spid="20"/>
                                        </p:tgtEl>
                                        <p:attrNameLst>
                                          <p:attrName>fill.type</p:attrName>
                                        </p:attrNameLst>
                                      </p:cBhvr>
                                      <p:to>
                                        <p:strVal val="solid"/>
                                      </p:to>
                                    </p:set>
                                    <p:set>
                                      <p:cBhvr>
                                        <p:cTn id="73" dur="375" autoRev="1" fill="remove"/>
                                        <p:tgtEl>
                                          <p:spTgt spid="20"/>
                                        </p:tgtEl>
                                        <p:attrNameLst>
                                          <p:attrName>fill.on</p:attrName>
                                        </p:attrNameLst>
                                      </p:cBhvr>
                                      <p:to>
                                        <p:strVal val="true"/>
                                      </p:to>
                                    </p:set>
                                  </p:childTnLst>
                                </p:cTn>
                              </p:par>
                              <p:par>
                                <p:cTn id="74" presetID="27" presetClass="emph" presetSubtype="0" fill="remove" grpId="9" nodeType="withEffect">
                                  <p:stCondLst>
                                    <p:cond delay="10000"/>
                                  </p:stCondLst>
                                  <p:childTnLst>
                                    <p:animClr clrSpc="rgb" dir="cw">
                                      <p:cBhvr override="childStyle">
                                        <p:cTn id="75" dur="375" autoRev="1" fill="remove"/>
                                        <p:tgtEl>
                                          <p:spTgt spid="20"/>
                                        </p:tgtEl>
                                        <p:attrNameLst>
                                          <p:attrName>style.color</p:attrName>
                                        </p:attrNameLst>
                                      </p:cBhvr>
                                      <p:to>
                                        <a:schemeClr val="bg1"/>
                                      </p:to>
                                    </p:animClr>
                                    <p:animClr clrSpc="rgb" dir="cw">
                                      <p:cBhvr>
                                        <p:cTn id="76" dur="375" autoRev="1" fill="remove"/>
                                        <p:tgtEl>
                                          <p:spTgt spid="20"/>
                                        </p:tgtEl>
                                        <p:attrNameLst>
                                          <p:attrName>fillcolor</p:attrName>
                                        </p:attrNameLst>
                                      </p:cBhvr>
                                      <p:to>
                                        <a:schemeClr val="bg1"/>
                                      </p:to>
                                    </p:animClr>
                                    <p:set>
                                      <p:cBhvr>
                                        <p:cTn id="77" dur="375" autoRev="1" fill="remove"/>
                                        <p:tgtEl>
                                          <p:spTgt spid="20"/>
                                        </p:tgtEl>
                                        <p:attrNameLst>
                                          <p:attrName>fill.type</p:attrName>
                                        </p:attrNameLst>
                                      </p:cBhvr>
                                      <p:to>
                                        <p:strVal val="solid"/>
                                      </p:to>
                                    </p:set>
                                    <p:set>
                                      <p:cBhvr>
                                        <p:cTn id="78" dur="375" autoRev="1" fill="remove"/>
                                        <p:tgtEl>
                                          <p:spTgt spid="20"/>
                                        </p:tgtEl>
                                        <p:attrNameLst>
                                          <p:attrName>fill.on</p:attrName>
                                        </p:attrNameLst>
                                      </p:cBhvr>
                                      <p:to>
                                        <p:strVal val="true"/>
                                      </p:to>
                                    </p:set>
                                  </p:childTnLst>
                                </p:cTn>
                              </p:par>
                              <p:par>
                                <p:cTn id="79" presetID="1" presetClass="entr" presetSubtype="0" fill="hold" grpId="2" nodeType="withEffect">
                                  <p:stCondLst>
                                    <p:cond delay="10500"/>
                                  </p:stCondLst>
                                  <p:childTnLst>
                                    <p:set>
                                      <p:cBhvr>
                                        <p:cTn id="80" dur="1" fill="hold">
                                          <p:stCondLst>
                                            <p:cond delay="0"/>
                                          </p:stCondLst>
                                        </p:cTn>
                                        <p:tgtEl>
                                          <p:spTgt spid="78"/>
                                        </p:tgtEl>
                                        <p:attrNameLst>
                                          <p:attrName>style.visibility</p:attrName>
                                        </p:attrNameLst>
                                      </p:cBhvr>
                                      <p:to>
                                        <p:strVal val="visible"/>
                                      </p:to>
                                    </p:set>
                                  </p:childTnLst>
                                </p:cTn>
                              </p:par>
                              <p:par>
                                <p:cTn id="81" presetID="42" presetClass="path" presetSubtype="0" accel="50000" decel="50000" fill="hold" grpId="0" nodeType="withEffect">
                                  <p:stCondLst>
                                    <p:cond delay="10750"/>
                                  </p:stCondLst>
                                  <p:childTnLst>
                                    <p:animMotion origin="layout" path="M 2.08333E-7 -0.01042 L 0.23164 0.08472 " pathEditMode="relative" rAng="0" ptsTypes="AA">
                                      <p:cBhvr>
                                        <p:cTn id="82" dur="750" fill="hold"/>
                                        <p:tgtEl>
                                          <p:spTgt spid="42"/>
                                        </p:tgtEl>
                                        <p:attrNameLst>
                                          <p:attrName>ppt_x</p:attrName>
                                          <p:attrName>ppt_y</p:attrName>
                                        </p:attrNameLst>
                                      </p:cBhvr>
                                      <p:rCtr x="11576" y="4745"/>
                                    </p:animMotion>
                                  </p:childTnLst>
                                </p:cTn>
                              </p:par>
                            </p:childTnLst>
                          </p:cTn>
                        </p:par>
                        <p:par>
                          <p:cTn id="83" fill="hold">
                            <p:stCondLst>
                              <p:cond delay="11500"/>
                            </p:stCondLst>
                            <p:childTnLst>
                              <p:par>
                                <p:cTn id="84" presetID="1"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par>
                          <p:cTn id="89" fill="hold">
                            <p:stCondLst>
                              <p:cond delay="11500"/>
                            </p:stCondLst>
                            <p:childTnLst>
                              <p:par>
                                <p:cTn id="90" presetID="1"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21" grpId="0" animBg="1"/>
      <p:bldP spid="22" grpId="0" animBg="1"/>
      <p:bldP spid="23" grpId="0" animBg="1"/>
      <p:bldP spid="39" grpId="0" animBg="1"/>
      <p:bldP spid="40" grpId="0" animBg="1"/>
      <p:bldP spid="41" grpId="0" animBg="1"/>
      <p:bldP spid="42" grpId="0"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78" grpId="0"/>
      <p:bldP spid="78" grpId="1"/>
      <p:bldP spid="78" grpId="2"/>
      <p:bldP spid="79" grpId="0"/>
      <p:bldP spid="79" grpId="1"/>
      <p:bldP spid="79" grpId="2"/>
      <p:bldP spid="79" grpId="3"/>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37B202-5E47-A938-789D-D618A1CDDBB7}"/>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49" name="Rectangle: Rounded Corners 48">
            <a:extLst>
              <a:ext uri="{FF2B5EF4-FFF2-40B4-BE49-F238E27FC236}">
                <a16:creationId xmlns:a16="http://schemas.microsoft.com/office/drawing/2014/main" id="{0E0E584D-A666-1542-1A55-0DEA5A90CC34}"/>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22589" y="1847742"/>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51338" y="1640774"/>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43109" y="2412470"/>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86767" y="2403521"/>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Pentagon 18">
            <a:extLst>
              <a:ext uri="{FF2B5EF4-FFF2-40B4-BE49-F238E27FC236}">
                <a16:creationId xmlns:a16="http://schemas.microsoft.com/office/drawing/2014/main" id="{FDE87DDF-5478-D966-4232-4C41E5D0AAC6}"/>
              </a:ext>
            </a:extLst>
          </p:cNvPr>
          <p:cNvSpPr/>
          <p:nvPr/>
        </p:nvSpPr>
        <p:spPr>
          <a:xfrm>
            <a:off x="6922642" y="1631700"/>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24293" y="2036709"/>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22642" y="2451837"/>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22642" y="2848641"/>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2719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5594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771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6214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6214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62149" y="279488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91372" y="2400942"/>
            <a:ext cx="819435" cy="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813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770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5" name="Isosceles Triangle 34">
            <a:extLst>
              <a:ext uri="{FF2B5EF4-FFF2-40B4-BE49-F238E27FC236}">
                <a16:creationId xmlns:a16="http://schemas.microsoft.com/office/drawing/2014/main" id="{7C974DAB-9D2C-30BF-D1F8-C14009B535F1}"/>
              </a:ext>
            </a:extLst>
          </p:cNvPr>
          <p:cNvSpPr/>
          <p:nvPr/>
        </p:nvSpPr>
        <p:spPr>
          <a:xfrm>
            <a:off x="6962149" y="167150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6E562EC-8506-9E57-A9ED-1130C3F15808}"/>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34" name="Isosceles Triangle 33">
            <a:extLst>
              <a:ext uri="{FF2B5EF4-FFF2-40B4-BE49-F238E27FC236}">
                <a16:creationId xmlns:a16="http://schemas.microsoft.com/office/drawing/2014/main" id="{2126B370-E055-CAF2-880F-BEECE5A9893B}"/>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7ACE9B9-6771-4625-51FF-1E96BA06AC1C}"/>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 </a:t>
            </a:r>
          </a:p>
        </p:txBody>
      </p:sp>
      <p:sp>
        <p:nvSpPr>
          <p:cNvPr id="47" name="Oval 46">
            <a:extLst>
              <a:ext uri="{FF2B5EF4-FFF2-40B4-BE49-F238E27FC236}">
                <a16:creationId xmlns:a16="http://schemas.microsoft.com/office/drawing/2014/main" id="{11659E00-EA92-3AA6-FC87-17817B9F6AEF}"/>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48" name="Oval 47">
            <a:extLst>
              <a:ext uri="{FF2B5EF4-FFF2-40B4-BE49-F238E27FC236}">
                <a16:creationId xmlns:a16="http://schemas.microsoft.com/office/drawing/2014/main" id="{1F1724C2-3AD7-5940-114E-9525079A095F}"/>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1" name="Oval 50">
            <a:extLst>
              <a:ext uri="{FF2B5EF4-FFF2-40B4-BE49-F238E27FC236}">
                <a16:creationId xmlns:a16="http://schemas.microsoft.com/office/drawing/2014/main" id="{2BA43BBF-90A3-B1A8-5EF7-675D25415547}"/>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Isosceles Triangle 53">
            <a:extLst>
              <a:ext uri="{FF2B5EF4-FFF2-40B4-BE49-F238E27FC236}">
                <a16:creationId xmlns:a16="http://schemas.microsoft.com/office/drawing/2014/main" id="{965DAC22-7600-4D7B-47B3-EE844D850677}"/>
              </a:ext>
            </a:extLst>
          </p:cNvPr>
          <p:cNvSpPr/>
          <p:nvPr/>
        </p:nvSpPr>
        <p:spPr>
          <a:xfrm>
            <a:off x="6956808" y="203030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B50AEDB-6311-B1C1-C5B6-7C5D8174E462}"/>
              </a:ext>
            </a:extLst>
          </p:cNvPr>
          <p:cNvSpPr/>
          <p:nvPr/>
        </p:nvSpPr>
        <p:spPr>
          <a:xfrm>
            <a:off x="6967159" y="278526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D777EAE1-0A17-FAA6-B40E-9933FB2A0A96}"/>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39442546-7782-67A8-639A-D65663AE529E}"/>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2" name="Title 1">
            <a:extLst>
              <a:ext uri="{FF2B5EF4-FFF2-40B4-BE49-F238E27FC236}">
                <a16:creationId xmlns:a16="http://schemas.microsoft.com/office/drawing/2014/main" id="{54400305-A765-D442-FCEC-7369BE489F1D}"/>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DEB2FC43-9FD1-88EE-1E99-18E78D7A9BB3}"/>
              </a:ext>
            </a:extLst>
          </p:cNvPr>
          <p:cNvSpPr txBox="1"/>
          <p:nvPr/>
        </p:nvSpPr>
        <p:spPr>
          <a:xfrm>
            <a:off x="8001000" y="191109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Tree>
    <p:extLst>
      <p:ext uri="{BB962C8B-B14F-4D97-AF65-F5344CB8AC3E}">
        <p14:creationId xmlns:p14="http://schemas.microsoft.com/office/powerpoint/2010/main" val="383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48906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1445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064178"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Machine Learning</a:t>
            </a:r>
            <a:endParaRPr lang="en-US" sz="1600" b="1" dirty="0"/>
          </a:p>
        </p:txBody>
      </p:sp>
      <p:sp>
        <p:nvSpPr>
          <p:cNvPr id="3" name="TextBox 2">
            <a:extLst>
              <a:ext uri="{FF2B5EF4-FFF2-40B4-BE49-F238E27FC236}">
                <a16:creationId xmlns:a16="http://schemas.microsoft.com/office/drawing/2014/main" id="{A30A3B65-0361-BB08-CD21-5355DD6DF1FC}"/>
              </a:ext>
            </a:extLst>
          </p:cNvPr>
          <p:cNvSpPr txBox="1"/>
          <p:nvPr/>
        </p:nvSpPr>
        <p:spPr>
          <a:xfrm>
            <a:off x="5385258" y="590961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FE7E8963-A428-37E9-F977-A04641702FCB}"/>
              </a:ext>
            </a:extLst>
          </p:cNvPr>
          <p:cNvSpPr txBox="1"/>
          <p:nvPr/>
        </p:nvSpPr>
        <p:spPr>
          <a:xfrm>
            <a:off x="-68042"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807214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3335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81" name="Pentagon 80">
            <a:extLst>
              <a:ext uri="{FF2B5EF4-FFF2-40B4-BE49-F238E27FC236}">
                <a16:creationId xmlns:a16="http://schemas.microsoft.com/office/drawing/2014/main" id="{59ED2E08-4516-A81E-18F5-C58DB5C22A1C}"/>
              </a:ext>
            </a:extLst>
          </p:cNvPr>
          <p:cNvSpPr/>
          <p:nvPr/>
        </p:nvSpPr>
        <p:spPr>
          <a:xfrm>
            <a:off x="807680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806728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9BDADB6-3895-0B7D-73C1-BFD2BC283AC9}"/>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05417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10" name="TextBox 9">
            <a:extLst>
              <a:ext uri="{FF2B5EF4-FFF2-40B4-BE49-F238E27FC236}">
                <a16:creationId xmlns:a16="http://schemas.microsoft.com/office/drawing/2014/main" id="{C5DDD414-E7A0-95AB-818A-EEC1140531BF}"/>
              </a:ext>
            </a:extLst>
          </p:cNvPr>
          <p:cNvSpPr txBox="1"/>
          <p:nvPr/>
        </p:nvSpPr>
        <p:spPr>
          <a:xfrm>
            <a:off x="-47861" y="897685"/>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4133810" y="1808327"/>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977386" y="5102828"/>
            <a:ext cx="3375659" cy="738664"/>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p:txBody>
      </p:sp>
      <p:sp>
        <p:nvSpPr>
          <p:cNvPr id="18" name="TextBox 17">
            <a:extLst>
              <a:ext uri="{FF2B5EF4-FFF2-40B4-BE49-F238E27FC236}">
                <a16:creationId xmlns:a16="http://schemas.microsoft.com/office/drawing/2014/main" id="{61248CF2-DCBD-7013-F251-39C0F26DEA0C}"/>
              </a:ext>
            </a:extLst>
          </p:cNvPr>
          <p:cNvSpPr txBox="1"/>
          <p:nvPr/>
        </p:nvSpPr>
        <p:spPr>
          <a:xfrm>
            <a:off x="4267803" y="4752707"/>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87200" y="6400800"/>
            <a:ext cx="276037" cy="307777"/>
          </a:xfrm>
        </p:spPr>
        <p:txBody>
          <a:bodyPr wrap="none">
            <a:spAutoFit/>
          </a:bodyPr>
          <a:lstStyle/>
          <a:p>
            <a:r>
              <a:rPr lang="en-US" sz="1400" dirty="0"/>
              <a:t>5</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Background: </a:t>
            </a:r>
            <a:r>
              <a:rPr lang="en-US" sz="3200" dirty="0"/>
              <a:t>traditional NLP vs Pre-trained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26552" y="5146091"/>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4316834" y="2109370"/>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4328779" y="5080783"/>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9ADE9B-3E58-6E2B-5F74-0152BEF4BDA8}"/>
              </a:ext>
            </a:extLst>
          </p:cNvPr>
          <p:cNvSpPr txBox="1"/>
          <p:nvPr/>
        </p:nvSpPr>
        <p:spPr>
          <a:xfrm>
            <a:off x="10351536" y="4876694"/>
            <a:ext cx="1489857" cy="830997"/>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 Language model</a:t>
            </a:r>
          </a:p>
        </p:txBody>
      </p:sp>
      <p:grpSp>
        <p:nvGrpSpPr>
          <p:cNvPr id="11" name="Graphic 5120" descr="A flying arrow">
            <a:extLst>
              <a:ext uri="{FF2B5EF4-FFF2-40B4-BE49-F238E27FC236}">
                <a16:creationId xmlns:a16="http://schemas.microsoft.com/office/drawing/2014/main" id="{EFD06A3F-8C40-C91E-5AA8-72B900D2D857}"/>
              </a:ext>
            </a:extLst>
          </p:cNvPr>
          <p:cNvGrpSpPr/>
          <p:nvPr/>
        </p:nvGrpSpPr>
        <p:grpSpPr>
          <a:xfrm rot="309819">
            <a:off x="9532735" y="5139900"/>
            <a:ext cx="608858" cy="382863"/>
            <a:chOff x="7982475" y="2484729"/>
            <a:chExt cx="1565244" cy="901755"/>
          </a:xfrm>
          <a:solidFill>
            <a:schemeClr val="tx1"/>
          </a:solidFill>
        </p:grpSpPr>
        <p:sp>
          <p:nvSpPr>
            <p:cNvPr id="13" name="Freeform: Shape 12">
              <a:extLst>
                <a:ext uri="{FF2B5EF4-FFF2-40B4-BE49-F238E27FC236}">
                  <a16:creationId xmlns:a16="http://schemas.microsoft.com/office/drawing/2014/main" id="{A3937E1C-FEBA-1A56-27C6-B565337D8436}"/>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17" name="Freeform: Shape 16">
              <a:extLst>
                <a:ext uri="{FF2B5EF4-FFF2-40B4-BE49-F238E27FC236}">
                  <a16:creationId xmlns:a16="http://schemas.microsoft.com/office/drawing/2014/main" id="{C47F30BA-DEF7-895C-D2B4-7F5C9C5FEF1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19" name="Picture 18">
            <a:extLst>
              <a:ext uri="{FF2B5EF4-FFF2-40B4-BE49-F238E27FC236}">
                <a16:creationId xmlns:a16="http://schemas.microsoft.com/office/drawing/2014/main" id="{B01FEBED-47D7-5CA7-601E-6A7541020EC0}"/>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
        <p:nvSpPr>
          <p:cNvPr id="25" name="TextBox 24">
            <a:extLst>
              <a:ext uri="{FF2B5EF4-FFF2-40B4-BE49-F238E27FC236}">
                <a16:creationId xmlns:a16="http://schemas.microsoft.com/office/drawing/2014/main" id="{F4FE966E-952B-4841-5C2A-4DBF0E070F1D}"/>
              </a:ext>
            </a:extLst>
          </p:cNvPr>
          <p:cNvSpPr txBox="1"/>
          <p:nvPr/>
        </p:nvSpPr>
        <p:spPr>
          <a:xfrm>
            <a:off x="6064961" y="2030864"/>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spTree>
    <p:extLst>
      <p:ext uri="{BB962C8B-B14F-4D97-AF65-F5344CB8AC3E}">
        <p14:creationId xmlns:p14="http://schemas.microsoft.com/office/powerpoint/2010/main" val="2475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00050" y="46675"/>
            <a:ext cx="10198677" cy="741784"/>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1. Methodology (Prior): </a:t>
            </a:r>
            <a:r>
              <a:rPr lang="en-US" i="0" kern="1200" dirty="0">
                <a:solidFill>
                  <a:schemeClr val="tx1"/>
                </a:solidFill>
                <a:effectLst/>
                <a:latin typeface="+mj-lt"/>
                <a:ea typeface="+mj-ea"/>
                <a:cs typeface="+mj-cs"/>
              </a:rPr>
              <a:t>BioBert Fine-tuning</a:t>
            </a:r>
            <a:endParaRPr lang="en-US"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A595157C-0C60-6EE2-5883-DE412D6FC9F7}"/>
              </a:ext>
            </a:extLst>
          </p:cNvPr>
          <p:cNvSpPr txBox="1"/>
          <p:nvPr/>
        </p:nvSpPr>
        <p:spPr>
          <a:xfrm>
            <a:off x="7284398" y="16160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8" name="Arrow: Curved Right 7">
            <a:extLst>
              <a:ext uri="{FF2B5EF4-FFF2-40B4-BE49-F238E27FC236}">
                <a16:creationId xmlns:a16="http://schemas.microsoft.com/office/drawing/2014/main" id="{5D2C02E1-77E9-0560-2CDB-400ABC6DB878}"/>
              </a:ext>
            </a:extLst>
          </p:cNvPr>
          <p:cNvSpPr/>
          <p:nvPr/>
        </p:nvSpPr>
        <p:spPr>
          <a:xfrm>
            <a:off x="6608542" y="18646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9" name="TextBox 8">
            <a:extLst>
              <a:ext uri="{FF2B5EF4-FFF2-40B4-BE49-F238E27FC236}">
                <a16:creationId xmlns:a16="http://schemas.microsoft.com/office/drawing/2014/main" id="{F27A3DBC-C5DA-E27B-E30C-C0CB2EE26CAA}"/>
              </a:ext>
            </a:extLst>
          </p:cNvPr>
          <p:cNvSpPr txBox="1"/>
          <p:nvPr/>
        </p:nvSpPr>
        <p:spPr>
          <a:xfrm>
            <a:off x="6568450" y="24651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0" name="TextBox 9">
            <a:extLst>
              <a:ext uri="{FF2B5EF4-FFF2-40B4-BE49-F238E27FC236}">
                <a16:creationId xmlns:a16="http://schemas.microsoft.com/office/drawing/2014/main" id="{DFE31BC8-CBA6-3EC1-BAF6-797BA6F68755}"/>
              </a:ext>
            </a:extLst>
          </p:cNvPr>
          <p:cNvSpPr txBox="1"/>
          <p:nvPr/>
        </p:nvSpPr>
        <p:spPr>
          <a:xfrm>
            <a:off x="7284398" y="30169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1" name="Arrow: Curved Right 10">
            <a:extLst>
              <a:ext uri="{FF2B5EF4-FFF2-40B4-BE49-F238E27FC236}">
                <a16:creationId xmlns:a16="http://schemas.microsoft.com/office/drawing/2014/main" id="{0341A904-C6A4-13F1-BB93-E55C1A8E3634}"/>
              </a:ext>
            </a:extLst>
          </p:cNvPr>
          <p:cNvSpPr/>
          <p:nvPr/>
        </p:nvSpPr>
        <p:spPr>
          <a:xfrm>
            <a:off x="6568452" y="34939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a:extLst>
              <a:ext uri="{FF2B5EF4-FFF2-40B4-BE49-F238E27FC236}">
                <a16:creationId xmlns:a16="http://schemas.microsoft.com/office/drawing/2014/main" id="{7E6D15FB-6423-D8DB-81CA-A2AE2A039677}"/>
              </a:ext>
            </a:extLst>
          </p:cNvPr>
          <p:cNvSpPr txBox="1"/>
          <p:nvPr/>
        </p:nvSpPr>
        <p:spPr>
          <a:xfrm>
            <a:off x="7284398" y="44982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3" name="TextBox 12">
            <a:extLst>
              <a:ext uri="{FF2B5EF4-FFF2-40B4-BE49-F238E27FC236}">
                <a16:creationId xmlns:a16="http://schemas.microsoft.com/office/drawing/2014/main" id="{5866C216-1389-13A3-B0E1-93C3DC5CD592}"/>
              </a:ext>
            </a:extLst>
          </p:cNvPr>
          <p:cNvSpPr txBox="1"/>
          <p:nvPr/>
        </p:nvSpPr>
        <p:spPr>
          <a:xfrm>
            <a:off x="4865861" y="23499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CC5875EB-6B1B-7CA0-41A7-C47719A3BF37}"/>
              </a:ext>
            </a:extLst>
          </p:cNvPr>
          <p:cNvSpPr txBox="1"/>
          <p:nvPr/>
        </p:nvSpPr>
        <p:spPr>
          <a:xfrm>
            <a:off x="4668515" y="42809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B192DCAF-0C54-3133-1833-22EEDC770752}"/>
              </a:ext>
            </a:extLst>
          </p:cNvPr>
          <p:cNvSpPr txBox="1"/>
          <p:nvPr/>
        </p:nvSpPr>
        <p:spPr>
          <a:xfrm>
            <a:off x="4341606" y="19581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23" name="TextBox 22">
            <a:extLst>
              <a:ext uri="{FF2B5EF4-FFF2-40B4-BE49-F238E27FC236}">
                <a16:creationId xmlns:a16="http://schemas.microsoft.com/office/drawing/2014/main" id="{A807FB8E-7680-F8A8-6978-6EB59BEB7B5D}"/>
              </a:ext>
            </a:extLst>
          </p:cNvPr>
          <p:cNvSpPr txBox="1"/>
          <p:nvPr/>
        </p:nvSpPr>
        <p:spPr>
          <a:xfrm>
            <a:off x="4403618" y="38891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27" name="Right Brace 26">
            <a:extLst>
              <a:ext uri="{FF2B5EF4-FFF2-40B4-BE49-F238E27FC236}">
                <a16:creationId xmlns:a16="http://schemas.microsoft.com/office/drawing/2014/main" id="{0D5D7D91-FDD4-69B6-B550-F475BA09A05A}"/>
              </a:ext>
            </a:extLst>
          </p:cNvPr>
          <p:cNvSpPr/>
          <p:nvPr/>
        </p:nvSpPr>
        <p:spPr>
          <a:xfrm>
            <a:off x="9074704" y="17718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8" name="TextBox 27">
            <a:extLst>
              <a:ext uri="{FF2B5EF4-FFF2-40B4-BE49-F238E27FC236}">
                <a16:creationId xmlns:a16="http://schemas.microsoft.com/office/drawing/2014/main" id="{A0C3330A-6FB0-EE9A-C8AB-A0776776BD4D}"/>
              </a:ext>
            </a:extLst>
          </p:cNvPr>
          <p:cNvSpPr txBox="1"/>
          <p:nvPr/>
        </p:nvSpPr>
        <p:spPr>
          <a:xfrm>
            <a:off x="9674027" y="23779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9" name="Right Brace 28">
            <a:extLst>
              <a:ext uri="{FF2B5EF4-FFF2-40B4-BE49-F238E27FC236}">
                <a16:creationId xmlns:a16="http://schemas.microsoft.com/office/drawing/2014/main" id="{88344283-11C6-6F3A-5833-B80AEBBB7676}"/>
              </a:ext>
            </a:extLst>
          </p:cNvPr>
          <p:cNvSpPr/>
          <p:nvPr/>
        </p:nvSpPr>
        <p:spPr>
          <a:xfrm>
            <a:off x="9074704" y="39763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TextBox 29">
            <a:extLst>
              <a:ext uri="{FF2B5EF4-FFF2-40B4-BE49-F238E27FC236}">
                <a16:creationId xmlns:a16="http://schemas.microsoft.com/office/drawing/2014/main" id="{99A457C9-2E20-9B9E-9C2A-53DC94CC30D0}"/>
              </a:ext>
            </a:extLst>
          </p:cNvPr>
          <p:cNvSpPr txBox="1"/>
          <p:nvPr/>
        </p:nvSpPr>
        <p:spPr>
          <a:xfrm>
            <a:off x="9674027" y="45915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31" name="Right Brace 30">
            <a:extLst>
              <a:ext uri="{FF2B5EF4-FFF2-40B4-BE49-F238E27FC236}">
                <a16:creationId xmlns:a16="http://schemas.microsoft.com/office/drawing/2014/main" id="{B4DA9CA0-14E7-9664-CE28-C85EFBF80E31}"/>
              </a:ext>
            </a:extLst>
          </p:cNvPr>
          <p:cNvSpPr/>
          <p:nvPr/>
        </p:nvSpPr>
        <p:spPr>
          <a:xfrm rot="5400000">
            <a:off x="5854943" y="44257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2" name="TextBox 31">
            <a:extLst>
              <a:ext uri="{FF2B5EF4-FFF2-40B4-BE49-F238E27FC236}">
                <a16:creationId xmlns:a16="http://schemas.microsoft.com/office/drawing/2014/main" id="{C8BB6B5B-E096-0058-9D1D-9FB6EDDCF864}"/>
              </a:ext>
            </a:extLst>
          </p:cNvPr>
          <p:cNvSpPr txBox="1"/>
          <p:nvPr/>
        </p:nvSpPr>
        <p:spPr>
          <a:xfrm>
            <a:off x="5318882" y="58551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5" name="TextBox 4">
            <a:extLst>
              <a:ext uri="{FF2B5EF4-FFF2-40B4-BE49-F238E27FC236}">
                <a16:creationId xmlns:a16="http://schemas.microsoft.com/office/drawing/2014/main" id="{D1A24AA5-6AB8-40F7-1B8B-7E0BC9C2843B}"/>
              </a:ext>
            </a:extLst>
          </p:cNvPr>
          <p:cNvSpPr txBox="1"/>
          <p:nvPr/>
        </p:nvSpPr>
        <p:spPr>
          <a:xfrm>
            <a:off x="1564047" y="33400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6" name="TextBox 5">
            <a:extLst>
              <a:ext uri="{FF2B5EF4-FFF2-40B4-BE49-F238E27FC236}">
                <a16:creationId xmlns:a16="http://schemas.microsoft.com/office/drawing/2014/main" id="{015B17E3-4CE1-F21E-466B-C2CEE9A50D7D}"/>
              </a:ext>
            </a:extLst>
          </p:cNvPr>
          <p:cNvSpPr txBox="1"/>
          <p:nvPr/>
        </p:nvSpPr>
        <p:spPr>
          <a:xfrm>
            <a:off x="1831114" y="20608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A590E2C9-090C-0656-D450-1FEC72E0607B}"/>
              </a:ext>
            </a:extLst>
          </p:cNvPr>
          <p:cNvSpPr txBox="1"/>
          <p:nvPr/>
        </p:nvSpPr>
        <p:spPr>
          <a:xfrm>
            <a:off x="1377540" y="24419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35" name="Straight Arrow Connector 34">
            <a:extLst>
              <a:ext uri="{FF2B5EF4-FFF2-40B4-BE49-F238E27FC236}">
                <a16:creationId xmlns:a16="http://schemas.microsoft.com/office/drawing/2014/main" id="{32A30E32-10B2-1EAA-855E-91CC36DA4353}"/>
              </a:ext>
            </a:extLst>
          </p:cNvPr>
          <p:cNvCxnSpPr>
            <a:cxnSpLocks/>
            <a:endCxn id="58" idx="0"/>
          </p:cNvCxnSpPr>
          <p:nvPr/>
        </p:nvCxnSpPr>
        <p:spPr>
          <a:xfrm flipH="1">
            <a:off x="1476639" y="38304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9691861B-1030-4356-CBAB-1B6407701474}"/>
              </a:ext>
            </a:extLst>
          </p:cNvPr>
          <p:cNvSpPr txBox="1"/>
          <p:nvPr/>
        </p:nvSpPr>
        <p:spPr>
          <a:xfrm>
            <a:off x="2556710" y="24514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46" name="Straight Arrow Connector 45">
            <a:extLst>
              <a:ext uri="{FF2B5EF4-FFF2-40B4-BE49-F238E27FC236}">
                <a16:creationId xmlns:a16="http://schemas.microsoft.com/office/drawing/2014/main" id="{4D19463A-1E02-F551-C620-CF7BE58D0A1D}"/>
              </a:ext>
            </a:extLst>
          </p:cNvPr>
          <p:cNvCxnSpPr>
            <a:cxnSpLocks/>
            <a:endCxn id="59" idx="0"/>
          </p:cNvCxnSpPr>
          <p:nvPr/>
        </p:nvCxnSpPr>
        <p:spPr>
          <a:xfrm>
            <a:off x="2484545" y="38399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994EB644-A925-7AD3-9B33-8F1B7EA9A474}"/>
              </a:ext>
            </a:extLst>
          </p:cNvPr>
          <p:cNvSpPr txBox="1"/>
          <p:nvPr/>
        </p:nvSpPr>
        <p:spPr>
          <a:xfrm>
            <a:off x="889224" y="46922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59" name="TextBox 58">
            <a:extLst>
              <a:ext uri="{FF2B5EF4-FFF2-40B4-BE49-F238E27FC236}">
                <a16:creationId xmlns:a16="http://schemas.microsoft.com/office/drawing/2014/main" id="{17BFA25C-1DDC-B1A5-2F02-468669F1CA58}"/>
              </a:ext>
            </a:extLst>
          </p:cNvPr>
          <p:cNvSpPr txBox="1"/>
          <p:nvPr/>
        </p:nvSpPr>
        <p:spPr>
          <a:xfrm>
            <a:off x="1903880" y="47553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69" name="Group 68">
            <a:extLst>
              <a:ext uri="{FF2B5EF4-FFF2-40B4-BE49-F238E27FC236}">
                <a16:creationId xmlns:a16="http://schemas.microsoft.com/office/drawing/2014/main" id="{DBFB1E62-CA7F-3E3C-C8FD-35F8825B4034}"/>
              </a:ext>
            </a:extLst>
          </p:cNvPr>
          <p:cNvGrpSpPr/>
          <p:nvPr/>
        </p:nvGrpSpPr>
        <p:grpSpPr>
          <a:xfrm>
            <a:off x="2085106" y="2335007"/>
            <a:ext cx="639738" cy="1026788"/>
            <a:chOff x="2187236" y="5145042"/>
            <a:chExt cx="639738" cy="1026788"/>
          </a:xfrm>
        </p:grpSpPr>
        <p:sp>
          <p:nvSpPr>
            <p:cNvPr id="68" name="Arrow: Down 67">
              <a:extLst>
                <a:ext uri="{FF2B5EF4-FFF2-40B4-BE49-F238E27FC236}">
                  <a16:creationId xmlns:a16="http://schemas.microsoft.com/office/drawing/2014/main" id="{6F52F051-4482-F60F-6262-50D8DA14EDDE}"/>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TextBox 61">
              <a:extLst>
                <a:ext uri="{FF2B5EF4-FFF2-40B4-BE49-F238E27FC236}">
                  <a16:creationId xmlns:a16="http://schemas.microsoft.com/office/drawing/2014/main" id="{06DF12ED-4BB6-3584-5EF5-0E5893679607}"/>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72" name="Straight Arrow Connector 71">
            <a:extLst>
              <a:ext uri="{FF2B5EF4-FFF2-40B4-BE49-F238E27FC236}">
                <a16:creationId xmlns:a16="http://schemas.microsoft.com/office/drawing/2014/main" id="{4A91BB6C-83E3-59EB-62A4-D4EE02D0BC3C}"/>
              </a:ext>
            </a:extLst>
          </p:cNvPr>
          <p:cNvCxnSpPr>
            <a:cxnSpLocks/>
          </p:cNvCxnSpPr>
          <p:nvPr/>
        </p:nvCxnSpPr>
        <p:spPr>
          <a:xfrm>
            <a:off x="2973280" y="38042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32780EBF-EEF1-BC82-1ED8-D1FC631196FC}"/>
              </a:ext>
            </a:extLst>
          </p:cNvPr>
          <p:cNvSpPr txBox="1"/>
          <p:nvPr/>
        </p:nvSpPr>
        <p:spPr>
          <a:xfrm>
            <a:off x="3278312" y="46385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7" cy="307777"/>
          </a:xfrm>
        </p:spPr>
        <p:txBody>
          <a:bodyPr wrap="none">
            <a:spAutoFit/>
          </a:bodyPr>
          <a:lstStyle/>
          <a:p>
            <a:r>
              <a:rPr lang="en-US" sz="1400" dirty="0"/>
              <a:t>6</a:t>
            </a:r>
          </a:p>
        </p:txBody>
      </p:sp>
      <p:sp>
        <p:nvSpPr>
          <p:cNvPr id="4" name="TextBox 3">
            <a:extLst>
              <a:ext uri="{FF2B5EF4-FFF2-40B4-BE49-F238E27FC236}">
                <a16:creationId xmlns:a16="http://schemas.microsoft.com/office/drawing/2014/main" id="{C95E4262-15FD-205C-B910-0F60B22C51B0}"/>
              </a:ext>
            </a:extLst>
          </p:cNvPr>
          <p:cNvSpPr txBox="1"/>
          <p:nvPr/>
        </p:nvSpPr>
        <p:spPr>
          <a:xfrm>
            <a:off x="182321" y="1066401"/>
            <a:ext cx="7306606" cy="369332"/>
          </a:xfrm>
          <a:prstGeom prst="rect">
            <a:avLst/>
          </a:prstGeom>
          <a:noFill/>
        </p:spPr>
        <p:txBody>
          <a:bodyPr wrap="square">
            <a:spAutoFit/>
          </a:bodyPr>
          <a:lstStyle/>
          <a:p>
            <a:r>
              <a:rPr lang="en-US" dirty="0" err="1"/>
              <a:t>BioBERT</a:t>
            </a:r>
            <a:r>
              <a:rPr lang="en-US" dirty="0"/>
              <a:t> = Pre-trained BERT + Additional pre-training on biomedical data</a:t>
            </a:r>
          </a:p>
        </p:txBody>
      </p:sp>
      <p:pic>
        <p:nvPicPr>
          <p:cNvPr id="2" name="Picture 1">
            <a:extLst>
              <a:ext uri="{FF2B5EF4-FFF2-40B4-BE49-F238E27FC236}">
                <a16:creationId xmlns:a16="http://schemas.microsoft.com/office/drawing/2014/main" id="{1787D1ED-3955-377B-B531-389FD7E1100F}"/>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3" name="TextBox 2">
            <a:extLst>
              <a:ext uri="{FF2B5EF4-FFF2-40B4-BE49-F238E27FC236}">
                <a16:creationId xmlns:a16="http://schemas.microsoft.com/office/drawing/2014/main" id="{3F00F631-169F-082E-084D-4B3F2B976F6C}"/>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1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2" grpId="0"/>
      <p:bldP spid="13" grpId="0"/>
      <p:bldP spid="14" grpId="0"/>
      <p:bldP spid="17" grpId="0"/>
      <p:bldP spid="23" grpId="0"/>
      <p:bldP spid="27" grpId="0" animBg="1"/>
      <p:bldP spid="28" grpId="0"/>
      <p:bldP spid="29" grpId="0" animBg="1"/>
      <p:bldP spid="30" grpId="0"/>
      <p:bldP spid="31" grpId="0" animBg="1"/>
      <p:bldP spid="3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1" y="46675"/>
            <a:ext cx="12163238" cy="741784"/>
          </a:xfrm>
        </p:spPr>
        <p:txBody>
          <a:bodyPr vert="horz" lIns="91440" tIns="45720" rIns="91440" bIns="45720" rtlCol="0" anchor="ctr">
            <a:noAutofit/>
          </a:bodyPr>
          <a:lstStyle/>
          <a:p>
            <a:r>
              <a:rPr lang="en-US" sz="3200" b="1" i="0" kern="1200" dirty="0">
                <a:solidFill>
                  <a:schemeClr val="tx1"/>
                </a:solidFill>
                <a:effectLst/>
                <a:ea typeface="+mj-ea"/>
                <a:cs typeface="+mj-cs"/>
              </a:rPr>
              <a:t>1. Result (Prior): </a:t>
            </a:r>
            <a:r>
              <a:rPr lang="en-US" sz="3200" i="0" kern="1200" dirty="0">
                <a:solidFill>
                  <a:schemeClr val="tx1"/>
                </a:solidFill>
                <a:effectLst/>
                <a:ea typeface="+mj-ea"/>
                <a:cs typeface="+mj-cs"/>
              </a:rPr>
              <a:t>BioBert Directional DDI Model (fine-tuned </a:t>
            </a:r>
            <a:r>
              <a:rPr lang="en-US" sz="3200" i="0" kern="1200" dirty="0" err="1">
                <a:solidFill>
                  <a:schemeClr val="tx1"/>
                </a:solidFill>
                <a:effectLst/>
                <a:ea typeface="+mj-ea"/>
                <a:cs typeface="+mj-cs"/>
              </a:rPr>
              <a:t>BioBERT</a:t>
            </a:r>
            <a:r>
              <a:rPr lang="en-US" sz="3200" i="0" kern="1200" dirty="0">
                <a:solidFill>
                  <a:schemeClr val="tx1"/>
                </a:solidFill>
                <a:effectLst/>
                <a:ea typeface="+mj-ea"/>
                <a:cs typeface="+mj-cs"/>
              </a:rPr>
              <a:t>)</a:t>
            </a:r>
            <a:endParaRPr lang="en-US" sz="3200" kern="1200" dirty="0">
              <a:solidFill>
                <a:schemeClr val="tx1"/>
              </a:solidFill>
              <a:ea typeface="+mj-ea"/>
              <a:cs typeface="+mj-cs"/>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7</a:t>
            </a:r>
          </a:p>
        </p:txBody>
      </p:sp>
      <p:graphicFrame>
        <p:nvGraphicFramePr>
          <p:cNvPr id="20" name="Table 40">
            <a:extLst>
              <a:ext uri="{FF2B5EF4-FFF2-40B4-BE49-F238E27FC236}">
                <a16:creationId xmlns:a16="http://schemas.microsoft.com/office/drawing/2014/main" id="{8B77E9FB-DDD5-2ED6-8638-C0BE7157B431}"/>
              </a:ext>
            </a:extLst>
          </p:cNvPr>
          <p:cNvGraphicFramePr>
            <a:graphicFrameLocks noGrp="1"/>
          </p:cNvGraphicFramePr>
          <p:nvPr>
            <p:extLst>
              <p:ext uri="{D42A27DB-BD31-4B8C-83A1-F6EECF244321}">
                <p14:modId xmlns:p14="http://schemas.microsoft.com/office/powerpoint/2010/main" val="1577699088"/>
              </p:ext>
            </p:extLst>
          </p:nvPr>
        </p:nvGraphicFramePr>
        <p:xfrm>
          <a:off x="1757763" y="1789696"/>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22" name="Graphic 5120" descr="A flying arrow">
            <a:extLst>
              <a:ext uri="{FF2B5EF4-FFF2-40B4-BE49-F238E27FC236}">
                <a16:creationId xmlns:a16="http://schemas.microsoft.com/office/drawing/2014/main" id="{B537B406-0B8E-FCDC-F344-A02E731E80F4}"/>
              </a:ext>
            </a:extLst>
          </p:cNvPr>
          <p:cNvGrpSpPr/>
          <p:nvPr/>
        </p:nvGrpSpPr>
        <p:grpSpPr>
          <a:xfrm rot="388923">
            <a:off x="5548303" y="3546950"/>
            <a:ext cx="778864" cy="521353"/>
            <a:chOff x="7982475" y="2484729"/>
            <a:chExt cx="1565244" cy="901755"/>
          </a:xfrm>
          <a:solidFill>
            <a:srgbClr val="4472C4"/>
          </a:solidFill>
        </p:grpSpPr>
        <p:sp>
          <p:nvSpPr>
            <p:cNvPr id="24" name="Freeform: Shape 23">
              <a:extLst>
                <a:ext uri="{FF2B5EF4-FFF2-40B4-BE49-F238E27FC236}">
                  <a16:creationId xmlns:a16="http://schemas.microsoft.com/office/drawing/2014/main" id="{79536A82-A626-64F3-0BED-54800C4A967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6" name="Freeform: Shape 25">
              <a:extLst>
                <a:ext uri="{FF2B5EF4-FFF2-40B4-BE49-F238E27FC236}">
                  <a16:creationId xmlns:a16="http://schemas.microsoft.com/office/drawing/2014/main" id="{DA070E2B-729B-2D34-5D56-C967DDCD0FE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34" name="Table 40">
            <a:extLst>
              <a:ext uri="{FF2B5EF4-FFF2-40B4-BE49-F238E27FC236}">
                <a16:creationId xmlns:a16="http://schemas.microsoft.com/office/drawing/2014/main" id="{A6E3AA3E-615D-850A-AD39-E94CAEF07D36}"/>
              </a:ext>
            </a:extLst>
          </p:cNvPr>
          <p:cNvGraphicFramePr>
            <a:graphicFrameLocks noGrp="1"/>
          </p:cNvGraphicFramePr>
          <p:nvPr>
            <p:extLst>
              <p:ext uri="{D42A27DB-BD31-4B8C-83A1-F6EECF244321}">
                <p14:modId xmlns:p14="http://schemas.microsoft.com/office/powerpoint/2010/main" val="1243224270"/>
              </p:ext>
            </p:extLst>
          </p:nvPr>
        </p:nvGraphicFramePr>
        <p:xfrm>
          <a:off x="1126085" y="4353920"/>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37" name="TextBox 36">
            <a:extLst>
              <a:ext uri="{FF2B5EF4-FFF2-40B4-BE49-F238E27FC236}">
                <a16:creationId xmlns:a16="http://schemas.microsoft.com/office/drawing/2014/main" id="{BB055D59-B40B-D3C7-D79F-AB8EE907D442}"/>
              </a:ext>
            </a:extLst>
          </p:cNvPr>
          <p:cNvSpPr txBox="1"/>
          <p:nvPr/>
        </p:nvSpPr>
        <p:spPr>
          <a:xfrm>
            <a:off x="1126085" y="5771896"/>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39" name="TextBox 38">
            <a:extLst>
              <a:ext uri="{FF2B5EF4-FFF2-40B4-BE49-F238E27FC236}">
                <a16:creationId xmlns:a16="http://schemas.microsoft.com/office/drawing/2014/main" id="{B65664B6-DBE9-C0DB-17E3-5082634B961D}"/>
              </a:ext>
            </a:extLst>
          </p:cNvPr>
          <p:cNvSpPr txBox="1"/>
          <p:nvPr/>
        </p:nvSpPr>
        <p:spPr>
          <a:xfrm>
            <a:off x="1126085" y="2704096"/>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4" name="Picture 43">
            <a:extLst>
              <a:ext uri="{FF2B5EF4-FFF2-40B4-BE49-F238E27FC236}">
                <a16:creationId xmlns:a16="http://schemas.microsoft.com/office/drawing/2014/main" id="{94D5023D-AE60-E0D6-E427-F66645332405}"/>
              </a:ext>
            </a:extLst>
          </p:cNvPr>
          <p:cNvPicPr>
            <a:picLocks noChangeAspect="1"/>
          </p:cNvPicPr>
          <p:nvPr/>
        </p:nvPicPr>
        <p:blipFill>
          <a:blip r:embed="rId4"/>
          <a:stretch>
            <a:fillRect/>
          </a:stretch>
        </p:blipFill>
        <p:spPr>
          <a:xfrm>
            <a:off x="7701584" y="2375825"/>
            <a:ext cx="3390998" cy="4273451"/>
          </a:xfrm>
          <a:prstGeom prst="rect">
            <a:avLst/>
          </a:prstGeom>
        </p:spPr>
      </p:pic>
      <p:sp>
        <p:nvSpPr>
          <p:cNvPr id="2" name="TextBox 1">
            <a:extLst>
              <a:ext uri="{FF2B5EF4-FFF2-40B4-BE49-F238E27FC236}">
                <a16:creationId xmlns:a16="http://schemas.microsoft.com/office/drawing/2014/main" id="{73C40B0C-15DF-A260-F7B6-E1589C73A56C}"/>
              </a:ext>
            </a:extLst>
          </p:cNvPr>
          <p:cNvSpPr txBox="1"/>
          <p:nvPr/>
        </p:nvSpPr>
        <p:spPr>
          <a:xfrm>
            <a:off x="6942208" y="1599083"/>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3" name="TextBox 2">
            <a:extLst>
              <a:ext uri="{FF2B5EF4-FFF2-40B4-BE49-F238E27FC236}">
                <a16:creationId xmlns:a16="http://schemas.microsoft.com/office/drawing/2014/main" id="{89450985-D66D-7D35-9E2C-18C60B786775}"/>
              </a:ext>
            </a:extLst>
          </p:cNvPr>
          <p:cNvSpPr txBox="1"/>
          <p:nvPr/>
        </p:nvSpPr>
        <p:spPr>
          <a:xfrm>
            <a:off x="7520507" y="1096916"/>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6" name="TextBox 5">
            <a:extLst>
              <a:ext uri="{FF2B5EF4-FFF2-40B4-BE49-F238E27FC236}">
                <a16:creationId xmlns:a16="http://schemas.microsoft.com/office/drawing/2014/main" id="{8DF52F79-EF45-4512-8728-ABCA1D81BDB6}"/>
              </a:ext>
            </a:extLst>
          </p:cNvPr>
          <p:cNvSpPr txBox="1"/>
          <p:nvPr/>
        </p:nvSpPr>
        <p:spPr>
          <a:xfrm>
            <a:off x="564196" y="3692913"/>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7" name="TextBox 6">
            <a:extLst>
              <a:ext uri="{FF2B5EF4-FFF2-40B4-BE49-F238E27FC236}">
                <a16:creationId xmlns:a16="http://schemas.microsoft.com/office/drawing/2014/main" id="{39F2EA71-F268-C25C-4A66-34AAA2A54BBD}"/>
              </a:ext>
            </a:extLst>
          </p:cNvPr>
          <p:cNvSpPr txBox="1"/>
          <p:nvPr/>
        </p:nvSpPr>
        <p:spPr>
          <a:xfrm>
            <a:off x="1441924" y="1143365"/>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pic>
        <p:nvPicPr>
          <p:cNvPr id="9" name="Picture 8">
            <a:extLst>
              <a:ext uri="{FF2B5EF4-FFF2-40B4-BE49-F238E27FC236}">
                <a16:creationId xmlns:a16="http://schemas.microsoft.com/office/drawing/2014/main" id="{62AC9879-8CF8-31EE-FD77-3647035CD3CF}"/>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391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2" grpId="0"/>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53155</TotalTime>
  <Words>6761</Words>
  <Application>Microsoft Office PowerPoint</Application>
  <PresentationFormat>Widescreen</PresentationFormat>
  <Paragraphs>594</Paragraphs>
  <Slides>26</Slides>
  <Notes>25</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ADLaM Display</vt:lpstr>
      <vt:lpstr>Arial</vt:lpstr>
      <vt:lpstr>Calibri</vt:lpstr>
      <vt:lpstr>Calibri Light</vt:lpstr>
      <vt:lpstr>Charter</vt:lpstr>
      <vt:lpstr>Consolas</vt:lpstr>
      <vt:lpstr>Georgia</vt:lpstr>
      <vt:lpstr>Google Sans</vt:lpstr>
      <vt:lpstr>Montserrat</vt:lpstr>
      <vt:lpstr>NOGAP I+ Caecilia LT Std</vt:lpstr>
      <vt:lpstr>NOGBF H+ Caecilia LT Std</vt:lpstr>
      <vt:lpstr>Poppins</vt:lpstr>
      <vt:lpstr>Roboto</vt:lpstr>
      <vt:lpstr>Söhne</vt:lpstr>
      <vt:lpstr>Times New Roman</vt:lpstr>
      <vt:lpstr>TimesNewRomanPSMT</vt:lpstr>
      <vt:lpstr>Office Theme</vt:lpstr>
      <vt:lpstr>Leveraging Deep Learning and Large Language Models to Identify Clinical Exposure Changes Due to Extrinsic and Intrinsic Factors</vt:lpstr>
      <vt:lpstr>Outline</vt:lpstr>
      <vt:lpstr>1. Goal (prior): Fine-tuning LLM to extract clin pharm information using custom dataset</vt:lpstr>
      <vt:lpstr>PowerPoint Presentation</vt:lpstr>
      <vt:lpstr>1. Introduction (prior): Two-Step NLP Pipeline for Pharmacokinetic DDIs</vt:lpstr>
      <vt:lpstr>1. Introduction (prior): Two-Step NLP Pipeline for Pharmacokinetic DDIs</vt:lpstr>
      <vt:lpstr>PowerPoint Presentation</vt:lpstr>
      <vt:lpstr>1. Methodology (Prior): BioBert Fine-tuning</vt:lpstr>
      <vt:lpstr>1. Result (Prior): BioBert Directional DDI Model (fine-tuned BioBERT)</vt:lpstr>
      <vt:lpstr>2. Second study: Using LLM to extract clin pharm information with few/zero training</vt:lpstr>
      <vt:lpstr>2. Second study: Using LLM to extract clin pharm information with few/zero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Introduction: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ChatGPT-like  Large Language Models within FDA Network  An Assessment of  Zero-Shot and Few-Shot Learning Capabilities</dc:title>
  <dc:creator>Seyed Hamed Meshkin</dc:creator>
  <cp:lastModifiedBy>Seyed Hamed</cp:lastModifiedBy>
  <cp:revision>2</cp:revision>
  <dcterms:created xsi:type="dcterms:W3CDTF">2023-09-11T14:43:26Z</dcterms:created>
  <dcterms:modified xsi:type="dcterms:W3CDTF">2025-04-08T13:36:57Z</dcterms:modified>
</cp:coreProperties>
</file>